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58" r:id="rId2"/>
    <p:sldId id="268" r:id="rId3"/>
    <p:sldId id="259" r:id="rId4"/>
    <p:sldId id="269" r:id="rId5"/>
    <p:sldId id="270" r:id="rId6"/>
    <p:sldId id="272" r:id="rId7"/>
    <p:sldId id="261" r:id="rId8"/>
    <p:sldId id="262" r:id="rId9"/>
    <p:sldId id="263" r:id="rId10"/>
    <p:sldId id="271" r:id="rId11"/>
    <p:sldId id="264" r:id="rId12"/>
    <p:sldId id="273" r:id="rId13"/>
    <p:sldId id="274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75" d="100"/>
          <a:sy n="75" d="100"/>
        </p:scale>
        <p:origin x="-45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A76EB9D5-7E1A-4433-8B21-2237CC26FA2C}" type="datetimeFigureOut">
              <a:rPr lang="en-US" dirty="0"/>
              <a:pPr/>
              <a:t>1/12/2026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98A19-B9D6-4696-A74D-9FEF900C8B6A}" type="datetimeFigureOut">
              <a:rPr lang="en-US" dirty="0"/>
              <a:pPr/>
              <a:t>1/12/2026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05100-39B0-4914-BBD6-34F267582565}" type="datetimeFigureOut">
              <a:rPr lang="en-US" dirty="0"/>
              <a:pPr/>
              <a:t>1/12/2026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1/12/2026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80148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EF837-FEDB-44F2-8FB5-4F56FC548A33}" type="datetimeFigureOut">
              <a:rPr lang="en-US" dirty="0"/>
              <a:pPr/>
              <a:t>1/12/2026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EC2AB55-62C0-407E-B706-C907B44B0BFC}" type="datetimeFigureOut">
              <a:rPr lang="en-US" dirty="0"/>
              <a:pPr/>
              <a:t>1/12/2026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BB33F-FEF5-4E73-A5F9-307689FE77C6}" type="datetimeFigureOut">
              <a:rPr lang="en-US" dirty="0"/>
              <a:pPr/>
              <a:t>1/12/2026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B5FA4-F0B8-4D71-BC92-932E3A1502F8}" type="datetimeFigureOut">
              <a:rPr lang="en-US" dirty="0"/>
              <a:pPr/>
              <a:t>1/12/2026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9F80-C2CE-4D6A-80E4-D3515AD92BC6}" type="datetimeFigureOut">
              <a:rPr lang="en-US" dirty="0"/>
              <a:pPr/>
              <a:t>1/12/2026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4220E-EF40-477E-B84C-637FC7CE78DB}" type="datetimeFigureOut">
              <a:rPr lang="en-US" dirty="0"/>
              <a:pPr/>
              <a:t>1/12/2026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8D63-E026-4E54-B301-C824E1BD14F3}" type="datetimeFigureOut">
              <a:rPr lang="en-US" dirty="0"/>
              <a:pPr/>
              <a:t>1/12/2026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C423185-9573-406A-8068-0AB4F2335019}" type="datetimeFigureOut">
              <a:rPr lang="en-US" dirty="0"/>
              <a:pPr/>
              <a:t>1/12/2026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C5516DA-9D86-4E1E-A623-C11F9F74EB59}" type="datetimeFigureOut">
              <a:rPr lang="en-US" dirty="0"/>
              <a:pPr/>
              <a:t>1/12/2026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1.png"/><Relationship Id="rId7" Type="http://schemas.openxmlformats.org/officeDocument/2006/relationships/image" Target="../media/image44.png"/><Relationship Id="rId12" Type="http://schemas.openxmlformats.org/officeDocument/2006/relationships/image" Target="../media/image6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jpeg"/><Relationship Id="rId11" Type="http://schemas.openxmlformats.org/officeDocument/2006/relationships/image" Target="../media/image34.png"/><Relationship Id="rId5" Type="http://schemas.openxmlformats.org/officeDocument/2006/relationships/image" Target="../media/image42.png"/><Relationship Id="rId10" Type="http://schemas.openxmlformats.org/officeDocument/2006/relationships/image" Target="../media/image38.jpeg"/><Relationship Id="rId4" Type="http://schemas.openxmlformats.org/officeDocument/2006/relationships/image" Target="../media/image62.jpeg"/><Relationship Id="rId9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61.png"/><Relationship Id="rId7" Type="http://schemas.openxmlformats.org/officeDocument/2006/relationships/image" Target="../media/image1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6.jpeg"/><Relationship Id="rId5" Type="http://schemas.openxmlformats.org/officeDocument/2006/relationships/image" Target="../media/image27.jpeg"/><Relationship Id="rId4" Type="http://schemas.openxmlformats.org/officeDocument/2006/relationships/image" Target="../media/image62.jpe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6518" y="376518"/>
            <a:ext cx="11499924" cy="6196404"/>
          </a:xfrm>
        </p:spPr>
        <p:txBody>
          <a:bodyPr/>
          <a:lstStyle/>
          <a:p>
            <a:pPr marL="0" indent="0" algn="r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Северная Америка.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500" y="596900"/>
            <a:ext cx="38989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5001" y="3488178"/>
            <a:ext cx="4102100" cy="2861822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15400" y="2959100"/>
            <a:ext cx="2654300" cy="3492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850" y="3378200"/>
            <a:ext cx="3867150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>
            <a:off x="10490200" y="5880100"/>
            <a:ext cx="912429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секвойя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446296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573" y="526844"/>
            <a:ext cx="2667000" cy="244792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4245" y="355002"/>
            <a:ext cx="11446136" cy="60565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36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93460" y="3378200"/>
            <a:ext cx="3482882" cy="29591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4556" y="530984"/>
            <a:ext cx="3469452" cy="26059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0200" y="558800"/>
            <a:ext cx="3686528" cy="26543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2600" y="3314700"/>
            <a:ext cx="3581700" cy="30563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19" y="533400"/>
            <a:ext cx="3527581" cy="26797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6837" y="3340100"/>
            <a:ext cx="3377763" cy="30455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614168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4245" y="355002"/>
            <a:ext cx="11446136" cy="60565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Антарктида: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562834" y="874231"/>
            <a:ext cx="3247165" cy="26598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2422" y="3300356"/>
            <a:ext cx="3651768" cy="29207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5299" y="3989713"/>
            <a:ext cx="3453074" cy="2305333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4974" y="3629024"/>
            <a:ext cx="3929465" cy="268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625602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bject 30"/>
          <p:cNvSpPr/>
          <p:nvPr/>
        </p:nvSpPr>
        <p:spPr>
          <a:xfrm>
            <a:off x="6997639" y="3797039"/>
            <a:ext cx="279556" cy="293034"/>
          </a:xfrm>
          <a:custGeom>
            <a:avLst/>
            <a:gdLst/>
            <a:ahLst/>
            <a:cxnLst/>
            <a:rect l="l" t="t" r="r" b="b"/>
            <a:pathLst>
              <a:path w="461009" h="483234">
                <a:moveTo>
                  <a:pt x="238247" y="0"/>
                </a:moveTo>
                <a:lnTo>
                  <a:pt x="230203" y="0"/>
                </a:lnTo>
                <a:lnTo>
                  <a:pt x="218812" y="299"/>
                </a:lnTo>
                <a:lnTo>
                  <a:pt x="175126" y="9913"/>
                </a:lnTo>
                <a:lnTo>
                  <a:pt x="136308" y="30597"/>
                </a:lnTo>
                <a:lnTo>
                  <a:pt x="127684" y="35273"/>
                </a:lnTo>
                <a:lnTo>
                  <a:pt x="83913" y="51807"/>
                </a:lnTo>
                <a:lnTo>
                  <a:pt x="56521" y="57252"/>
                </a:lnTo>
                <a:lnTo>
                  <a:pt x="56387" y="57252"/>
                </a:lnTo>
                <a:lnTo>
                  <a:pt x="47810" y="58307"/>
                </a:lnTo>
                <a:lnTo>
                  <a:pt x="38623" y="59093"/>
                </a:lnTo>
                <a:lnTo>
                  <a:pt x="29209" y="59690"/>
                </a:lnTo>
                <a:lnTo>
                  <a:pt x="19633" y="60121"/>
                </a:lnTo>
                <a:lnTo>
                  <a:pt x="6281" y="60484"/>
                </a:lnTo>
                <a:lnTo>
                  <a:pt x="0" y="60484"/>
                </a:lnTo>
                <a:lnTo>
                  <a:pt x="4" y="181605"/>
                </a:lnTo>
                <a:lnTo>
                  <a:pt x="4878" y="230834"/>
                </a:lnTo>
                <a:lnTo>
                  <a:pt x="19317" y="277037"/>
                </a:lnTo>
                <a:lnTo>
                  <a:pt x="41237" y="319436"/>
                </a:lnTo>
                <a:lnTo>
                  <a:pt x="69662" y="357888"/>
                </a:lnTo>
                <a:lnTo>
                  <a:pt x="103372" y="393246"/>
                </a:lnTo>
                <a:lnTo>
                  <a:pt x="140895" y="425124"/>
                </a:lnTo>
                <a:lnTo>
                  <a:pt x="181324" y="453336"/>
                </a:lnTo>
                <a:lnTo>
                  <a:pt x="230541" y="483182"/>
                </a:lnTo>
                <a:lnTo>
                  <a:pt x="251737" y="470766"/>
                </a:lnTo>
                <a:lnTo>
                  <a:pt x="265526" y="462307"/>
                </a:lnTo>
                <a:lnTo>
                  <a:pt x="279277" y="453482"/>
                </a:lnTo>
                <a:lnTo>
                  <a:pt x="286583" y="448585"/>
                </a:lnTo>
                <a:lnTo>
                  <a:pt x="230357" y="448585"/>
                </a:lnTo>
                <a:lnTo>
                  <a:pt x="218122" y="441434"/>
                </a:lnTo>
                <a:lnTo>
                  <a:pt x="181418" y="417828"/>
                </a:lnTo>
                <a:lnTo>
                  <a:pt x="146282" y="391025"/>
                </a:lnTo>
                <a:lnTo>
                  <a:pt x="113762" y="361105"/>
                </a:lnTo>
                <a:lnTo>
                  <a:pt x="84703" y="328297"/>
                </a:lnTo>
                <a:lnTo>
                  <a:pt x="60728" y="292020"/>
                </a:lnTo>
                <a:lnTo>
                  <a:pt x="43042" y="252927"/>
                </a:lnTo>
                <a:lnTo>
                  <a:pt x="32682" y="211046"/>
                </a:lnTo>
                <a:lnTo>
                  <a:pt x="30702" y="181605"/>
                </a:lnTo>
                <a:lnTo>
                  <a:pt x="30702" y="90364"/>
                </a:lnTo>
                <a:lnTo>
                  <a:pt x="48403" y="88867"/>
                </a:lnTo>
                <a:lnTo>
                  <a:pt x="65354" y="86512"/>
                </a:lnTo>
                <a:lnTo>
                  <a:pt x="115623" y="73436"/>
                </a:lnTo>
                <a:lnTo>
                  <a:pt x="162106" y="50293"/>
                </a:lnTo>
                <a:lnTo>
                  <a:pt x="169691" y="45671"/>
                </a:lnTo>
                <a:lnTo>
                  <a:pt x="177629" y="41586"/>
                </a:lnTo>
                <a:lnTo>
                  <a:pt x="221292" y="30336"/>
                </a:lnTo>
                <a:lnTo>
                  <a:pt x="230357" y="30060"/>
                </a:lnTo>
                <a:lnTo>
                  <a:pt x="323756" y="30060"/>
                </a:lnTo>
                <a:lnTo>
                  <a:pt x="309138" y="21260"/>
                </a:lnTo>
                <a:lnTo>
                  <a:pt x="302292" y="17449"/>
                </a:lnTo>
                <a:lnTo>
                  <a:pt x="288793" y="11088"/>
                </a:lnTo>
                <a:lnTo>
                  <a:pt x="281895" y="8437"/>
                </a:lnTo>
                <a:lnTo>
                  <a:pt x="274936" y="6381"/>
                </a:lnTo>
                <a:lnTo>
                  <a:pt x="267958" y="4203"/>
                </a:lnTo>
                <a:lnTo>
                  <a:pt x="260797" y="2644"/>
                </a:lnTo>
                <a:lnTo>
                  <a:pt x="253537" y="1723"/>
                </a:lnTo>
                <a:lnTo>
                  <a:pt x="246169" y="514"/>
                </a:lnTo>
                <a:lnTo>
                  <a:pt x="238247" y="0"/>
                </a:lnTo>
                <a:close/>
              </a:path>
              <a:path w="461009" h="483234">
                <a:moveTo>
                  <a:pt x="323756" y="30060"/>
                </a:moveTo>
                <a:lnTo>
                  <a:pt x="230357" y="30060"/>
                </a:lnTo>
                <a:lnTo>
                  <a:pt x="239697" y="30336"/>
                </a:lnTo>
                <a:lnTo>
                  <a:pt x="239452" y="30336"/>
                </a:lnTo>
                <a:lnTo>
                  <a:pt x="282666" y="41586"/>
                </a:lnTo>
                <a:lnTo>
                  <a:pt x="298423" y="50293"/>
                </a:lnTo>
                <a:lnTo>
                  <a:pt x="313415" y="59093"/>
                </a:lnTo>
                <a:lnTo>
                  <a:pt x="361709" y="78932"/>
                </a:lnTo>
                <a:lnTo>
                  <a:pt x="412456" y="88867"/>
                </a:lnTo>
                <a:lnTo>
                  <a:pt x="429828" y="90213"/>
                </a:lnTo>
                <a:lnTo>
                  <a:pt x="429828" y="181605"/>
                </a:lnTo>
                <a:lnTo>
                  <a:pt x="425355" y="225121"/>
                </a:lnTo>
                <a:lnTo>
                  <a:pt x="412422" y="266273"/>
                </a:lnTo>
                <a:lnTo>
                  <a:pt x="392636" y="304504"/>
                </a:lnTo>
                <a:lnTo>
                  <a:pt x="366858" y="339561"/>
                </a:lnTo>
                <a:lnTo>
                  <a:pt x="336485" y="371376"/>
                </a:lnTo>
                <a:lnTo>
                  <a:pt x="302982" y="400331"/>
                </a:lnTo>
                <a:lnTo>
                  <a:pt x="267199" y="425903"/>
                </a:lnTo>
                <a:lnTo>
                  <a:pt x="230357" y="448585"/>
                </a:lnTo>
                <a:lnTo>
                  <a:pt x="286583" y="448585"/>
                </a:lnTo>
                <a:lnTo>
                  <a:pt x="319612" y="425124"/>
                </a:lnTo>
                <a:lnTo>
                  <a:pt x="357351" y="393246"/>
                </a:lnTo>
                <a:lnTo>
                  <a:pt x="391082" y="357888"/>
                </a:lnTo>
                <a:lnTo>
                  <a:pt x="419459" y="319436"/>
                </a:lnTo>
                <a:lnTo>
                  <a:pt x="441412" y="277037"/>
                </a:lnTo>
                <a:lnTo>
                  <a:pt x="455689" y="231218"/>
                </a:lnTo>
                <a:lnTo>
                  <a:pt x="460710" y="181605"/>
                </a:lnTo>
                <a:lnTo>
                  <a:pt x="460714" y="60484"/>
                </a:lnTo>
                <a:lnTo>
                  <a:pt x="454433" y="60484"/>
                </a:lnTo>
                <a:lnTo>
                  <a:pt x="441088" y="60121"/>
                </a:lnTo>
                <a:lnTo>
                  <a:pt x="385693" y="53980"/>
                </a:lnTo>
                <a:lnTo>
                  <a:pt x="341886" y="39476"/>
                </a:lnTo>
                <a:lnTo>
                  <a:pt x="324653" y="30597"/>
                </a:lnTo>
                <a:lnTo>
                  <a:pt x="323756" y="300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31" name="object 3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65778" y="3878802"/>
            <a:ext cx="143097" cy="122654"/>
          </a:xfrm>
          <a:prstGeom prst="rect">
            <a:avLst/>
          </a:prstGeom>
        </p:spPr>
      </p:pic>
      <p:sp>
        <p:nvSpPr>
          <p:cNvPr id="32" name="object 32"/>
          <p:cNvSpPr/>
          <p:nvPr/>
        </p:nvSpPr>
        <p:spPr>
          <a:xfrm>
            <a:off x="5537239" y="3784333"/>
            <a:ext cx="235274" cy="315753"/>
          </a:xfrm>
          <a:custGeom>
            <a:avLst/>
            <a:gdLst/>
            <a:ahLst/>
            <a:cxnLst/>
            <a:rect l="l" t="t" r="r" b="b"/>
            <a:pathLst>
              <a:path w="387984" h="520700">
                <a:moveTo>
                  <a:pt x="193711" y="0"/>
                </a:moveTo>
                <a:lnTo>
                  <a:pt x="155743" y="3785"/>
                </a:lnTo>
                <a:lnTo>
                  <a:pt x="86240" y="32800"/>
                </a:lnTo>
                <a:lnTo>
                  <a:pt x="56736" y="57180"/>
                </a:lnTo>
                <a:lnTo>
                  <a:pt x="32545" y="86913"/>
                </a:lnTo>
                <a:lnTo>
                  <a:pt x="3756" y="156960"/>
                </a:lnTo>
                <a:lnTo>
                  <a:pt x="0" y="195224"/>
                </a:lnTo>
                <a:lnTo>
                  <a:pt x="30267" y="305281"/>
                </a:lnTo>
                <a:lnTo>
                  <a:pt x="96855" y="410549"/>
                </a:lnTo>
                <a:lnTo>
                  <a:pt x="163443" y="489498"/>
                </a:lnTo>
                <a:lnTo>
                  <a:pt x="193711" y="520599"/>
                </a:lnTo>
                <a:lnTo>
                  <a:pt x="223978" y="489498"/>
                </a:lnTo>
                <a:lnTo>
                  <a:pt x="236716" y="474396"/>
                </a:lnTo>
                <a:lnTo>
                  <a:pt x="193711" y="474396"/>
                </a:lnTo>
                <a:lnTo>
                  <a:pt x="175086" y="454209"/>
                </a:lnTo>
                <a:lnTo>
                  <a:pt x="139466" y="412387"/>
                </a:lnTo>
                <a:lnTo>
                  <a:pt x="105093" y="366985"/>
                </a:lnTo>
                <a:lnTo>
                  <a:pt x="72939" y="316723"/>
                </a:lnTo>
                <a:lnTo>
                  <a:pt x="47785" y="265153"/>
                </a:lnTo>
                <a:lnTo>
                  <a:pt x="34086" y="217094"/>
                </a:lnTo>
                <a:lnTo>
                  <a:pt x="32285" y="195224"/>
                </a:lnTo>
                <a:lnTo>
                  <a:pt x="35415" y="163337"/>
                </a:lnTo>
                <a:lnTo>
                  <a:pt x="59406" y="104965"/>
                </a:lnTo>
                <a:lnTo>
                  <a:pt x="104152" y="59870"/>
                </a:lnTo>
                <a:lnTo>
                  <a:pt x="162071" y="35692"/>
                </a:lnTo>
                <a:lnTo>
                  <a:pt x="193711" y="32537"/>
                </a:lnTo>
                <a:lnTo>
                  <a:pt x="300694" y="32537"/>
                </a:lnTo>
                <a:lnTo>
                  <a:pt x="267841" y="14860"/>
                </a:lnTo>
                <a:lnTo>
                  <a:pt x="231679" y="3785"/>
                </a:lnTo>
                <a:lnTo>
                  <a:pt x="193711" y="0"/>
                </a:lnTo>
                <a:close/>
              </a:path>
              <a:path w="387984" h="520700">
                <a:moveTo>
                  <a:pt x="300694" y="32537"/>
                </a:moveTo>
                <a:lnTo>
                  <a:pt x="193711" y="32537"/>
                </a:lnTo>
                <a:lnTo>
                  <a:pt x="225351" y="35692"/>
                </a:lnTo>
                <a:lnTo>
                  <a:pt x="255486" y="44921"/>
                </a:lnTo>
                <a:lnTo>
                  <a:pt x="307856" y="80187"/>
                </a:lnTo>
                <a:lnTo>
                  <a:pt x="342849" y="132967"/>
                </a:lnTo>
                <a:lnTo>
                  <a:pt x="355137" y="195224"/>
                </a:lnTo>
                <a:lnTo>
                  <a:pt x="353332" y="217094"/>
                </a:lnTo>
                <a:lnTo>
                  <a:pt x="339623" y="265153"/>
                </a:lnTo>
                <a:lnTo>
                  <a:pt x="314483" y="316723"/>
                </a:lnTo>
                <a:lnTo>
                  <a:pt x="282329" y="366985"/>
                </a:lnTo>
                <a:lnTo>
                  <a:pt x="247955" y="412387"/>
                </a:lnTo>
                <a:lnTo>
                  <a:pt x="212335" y="454209"/>
                </a:lnTo>
                <a:lnTo>
                  <a:pt x="193711" y="474396"/>
                </a:lnTo>
                <a:lnTo>
                  <a:pt x="236716" y="474396"/>
                </a:lnTo>
                <a:lnTo>
                  <a:pt x="290567" y="410549"/>
                </a:lnTo>
                <a:lnTo>
                  <a:pt x="357155" y="305281"/>
                </a:lnTo>
                <a:lnTo>
                  <a:pt x="387422" y="195224"/>
                </a:lnTo>
                <a:lnTo>
                  <a:pt x="383666" y="156960"/>
                </a:lnTo>
                <a:lnTo>
                  <a:pt x="372677" y="120515"/>
                </a:lnTo>
                <a:lnTo>
                  <a:pt x="354876" y="86913"/>
                </a:lnTo>
                <a:lnTo>
                  <a:pt x="330685" y="57180"/>
                </a:lnTo>
                <a:lnTo>
                  <a:pt x="301182" y="32800"/>
                </a:lnTo>
                <a:lnTo>
                  <a:pt x="300694" y="325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33" name="object 3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95973" y="3850409"/>
            <a:ext cx="117467" cy="117467"/>
          </a:xfrm>
          <a:prstGeom prst="rect">
            <a:avLst/>
          </a:prstGeom>
        </p:spPr>
      </p:pic>
      <p:sp>
        <p:nvSpPr>
          <p:cNvPr id="34" name="object 34"/>
          <p:cNvSpPr/>
          <p:nvPr/>
        </p:nvSpPr>
        <p:spPr>
          <a:xfrm>
            <a:off x="1117893" y="3809955"/>
            <a:ext cx="3238393" cy="266465"/>
          </a:xfrm>
          <a:custGeom>
            <a:avLst/>
            <a:gdLst/>
            <a:ahLst/>
            <a:cxnLst/>
            <a:rect l="l" t="t" r="r" b="b"/>
            <a:pathLst>
              <a:path w="5340350" h="439420">
                <a:moveTo>
                  <a:pt x="335292" y="387667"/>
                </a:moveTo>
                <a:lnTo>
                  <a:pt x="326936" y="338848"/>
                </a:lnTo>
                <a:lnTo>
                  <a:pt x="307086" y="296532"/>
                </a:lnTo>
                <a:lnTo>
                  <a:pt x="278307" y="262610"/>
                </a:lnTo>
                <a:lnTo>
                  <a:pt x="239179" y="235839"/>
                </a:lnTo>
                <a:lnTo>
                  <a:pt x="251447" y="223469"/>
                </a:lnTo>
                <a:lnTo>
                  <a:pt x="254520" y="219240"/>
                </a:lnTo>
                <a:lnTo>
                  <a:pt x="261696" y="209372"/>
                </a:lnTo>
                <a:lnTo>
                  <a:pt x="269760" y="193840"/>
                </a:lnTo>
                <a:lnTo>
                  <a:pt x="275488" y="177114"/>
                </a:lnTo>
                <a:lnTo>
                  <a:pt x="278676" y="159677"/>
                </a:lnTo>
                <a:lnTo>
                  <a:pt x="279260" y="142049"/>
                </a:lnTo>
                <a:lnTo>
                  <a:pt x="277253" y="124523"/>
                </a:lnTo>
                <a:lnTo>
                  <a:pt x="272669" y="107429"/>
                </a:lnTo>
                <a:lnTo>
                  <a:pt x="265620" y="91262"/>
                </a:lnTo>
                <a:lnTo>
                  <a:pt x="256336" y="76466"/>
                </a:lnTo>
                <a:lnTo>
                  <a:pt x="254558" y="74409"/>
                </a:lnTo>
                <a:lnTo>
                  <a:pt x="244983" y="63322"/>
                </a:lnTo>
                <a:lnTo>
                  <a:pt x="237477" y="56921"/>
                </a:lnTo>
                <a:lnTo>
                  <a:pt x="237477" y="146824"/>
                </a:lnTo>
                <a:lnTo>
                  <a:pt x="236118" y="161023"/>
                </a:lnTo>
                <a:lnTo>
                  <a:pt x="217004" y="198031"/>
                </a:lnTo>
                <a:lnTo>
                  <a:pt x="181292" y="217843"/>
                </a:lnTo>
                <a:lnTo>
                  <a:pt x="167601" y="219240"/>
                </a:lnTo>
                <a:lnTo>
                  <a:pt x="153898" y="217843"/>
                </a:lnTo>
                <a:lnTo>
                  <a:pt x="118186" y="198031"/>
                </a:lnTo>
                <a:lnTo>
                  <a:pt x="99072" y="161023"/>
                </a:lnTo>
                <a:lnTo>
                  <a:pt x="97726" y="146824"/>
                </a:lnTo>
                <a:lnTo>
                  <a:pt x="99072" y="132638"/>
                </a:lnTo>
                <a:lnTo>
                  <a:pt x="118186" y="95618"/>
                </a:lnTo>
                <a:lnTo>
                  <a:pt x="153898" y="75819"/>
                </a:lnTo>
                <a:lnTo>
                  <a:pt x="167601" y="74409"/>
                </a:lnTo>
                <a:lnTo>
                  <a:pt x="181292" y="75819"/>
                </a:lnTo>
                <a:lnTo>
                  <a:pt x="217004" y="95618"/>
                </a:lnTo>
                <a:lnTo>
                  <a:pt x="236118" y="132638"/>
                </a:lnTo>
                <a:lnTo>
                  <a:pt x="237477" y="146824"/>
                </a:lnTo>
                <a:lnTo>
                  <a:pt x="237477" y="56921"/>
                </a:lnTo>
                <a:lnTo>
                  <a:pt x="201231" y="36423"/>
                </a:lnTo>
                <a:lnTo>
                  <a:pt x="167589" y="31051"/>
                </a:lnTo>
                <a:lnTo>
                  <a:pt x="150507" y="32410"/>
                </a:lnTo>
                <a:lnTo>
                  <a:pt x="103403" y="52044"/>
                </a:lnTo>
                <a:lnTo>
                  <a:pt x="69545" y="91262"/>
                </a:lnTo>
                <a:lnTo>
                  <a:pt x="55905" y="142049"/>
                </a:lnTo>
                <a:lnTo>
                  <a:pt x="56489" y="159677"/>
                </a:lnTo>
                <a:lnTo>
                  <a:pt x="73469" y="209372"/>
                </a:lnTo>
                <a:lnTo>
                  <a:pt x="95986" y="235839"/>
                </a:lnTo>
                <a:lnTo>
                  <a:pt x="76149" y="247319"/>
                </a:lnTo>
                <a:lnTo>
                  <a:pt x="41973" y="277876"/>
                </a:lnTo>
                <a:lnTo>
                  <a:pt x="16802" y="316953"/>
                </a:lnTo>
                <a:lnTo>
                  <a:pt x="2705" y="361391"/>
                </a:lnTo>
                <a:lnTo>
                  <a:pt x="0" y="390563"/>
                </a:lnTo>
                <a:lnTo>
                  <a:pt x="723" y="392557"/>
                </a:lnTo>
                <a:lnTo>
                  <a:pt x="25539" y="407289"/>
                </a:lnTo>
                <a:lnTo>
                  <a:pt x="30899" y="405320"/>
                </a:lnTo>
                <a:lnTo>
                  <a:pt x="41960" y="386816"/>
                </a:lnTo>
                <a:lnTo>
                  <a:pt x="45377" y="362165"/>
                </a:lnTo>
                <a:lnTo>
                  <a:pt x="65062" y="317461"/>
                </a:lnTo>
                <a:lnTo>
                  <a:pt x="99669" y="283248"/>
                </a:lnTo>
                <a:lnTo>
                  <a:pt x="143687" y="264985"/>
                </a:lnTo>
                <a:lnTo>
                  <a:pt x="167601" y="262610"/>
                </a:lnTo>
                <a:lnTo>
                  <a:pt x="191516" y="264985"/>
                </a:lnTo>
                <a:lnTo>
                  <a:pt x="235521" y="283248"/>
                </a:lnTo>
                <a:lnTo>
                  <a:pt x="270141" y="317461"/>
                </a:lnTo>
                <a:lnTo>
                  <a:pt x="289814" y="362165"/>
                </a:lnTo>
                <a:lnTo>
                  <a:pt x="293306" y="389699"/>
                </a:lnTo>
                <a:lnTo>
                  <a:pt x="293928" y="392557"/>
                </a:lnTo>
                <a:lnTo>
                  <a:pt x="312381" y="408114"/>
                </a:lnTo>
                <a:lnTo>
                  <a:pt x="317957" y="407847"/>
                </a:lnTo>
                <a:lnTo>
                  <a:pt x="334937" y="390563"/>
                </a:lnTo>
                <a:lnTo>
                  <a:pt x="335292" y="387667"/>
                </a:lnTo>
                <a:close/>
              </a:path>
              <a:path w="5340350" h="439420">
                <a:moveTo>
                  <a:pt x="5340223" y="219710"/>
                </a:moveTo>
                <a:lnTo>
                  <a:pt x="5340096" y="213360"/>
                </a:lnTo>
                <a:lnTo>
                  <a:pt x="5340070" y="212090"/>
                </a:lnTo>
                <a:lnTo>
                  <a:pt x="5339346" y="205740"/>
                </a:lnTo>
                <a:lnTo>
                  <a:pt x="5338038" y="198120"/>
                </a:lnTo>
                <a:lnTo>
                  <a:pt x="5336146" y="190500"/>
                </a:lnTo>
                <a:lnTo>
                  <a:pt x="5333771" y="184150"/>
                </a:lnTo>
                <a:lnTo>
                  <a:pt x="5331041" y="177800"/>
                </a:lnTo>
                <a:lnTo>
                  <a:pt x="5327942" y="170180"/>
                </a:lnTo>
                <a:lnTo>
                  <a:pt x="5324487" y="163830"/>
                </a:lnTo>
                <a:lnTo>
                  <a:pt x="5320627" y="158750"/>
                </a:lnTo>
                <a:lnTo>
                  <a:pt x="5316321" y="152400"/>
                </a:lnTo>
                <a:lnTo>
                  <a:pt x="5311584" y="147320"/>
                </a:lnTo>
                <a:lnTo>
                  <a:pt x="5306415" y="140970"/>
                </a:lnTo>
                <a:lnTo>
                  <a:pt x="5300878" y="135890"/>
                </a:lnTo>
                <a:lnTo>
                  <a:pt x="5295049" y="132080"/>
                </a:lnTo>
                <a:lnTo>
                  <a:pt x="5288927" y="128270"/>
                </a:lnTo>
                <a:lnTo>
                  <a:pt x="5282514" y="124460"/>
                </a:lnTo>
                <a:lnTo>
                  <a:pt x="5287188" y="119380"/>
                </a:lnTo>
                <a:lnTo>
                  <a:pt x="5291264" y="113030"/>
                </a:lnTo>
                <a:lnTo>
                  <a:pt x="5292661" y="110490"/>
                </a:lnTo>
                <a:lnTo>
                  <a:pt x="5294757" y="106680"/>
                </a:lnTo>
                <a:lnTo>
                  <a:pt x="5302923" y="73660"/>
                </a:lnTo>
                <a:lnTo>
                  <a:pt x="5302542" y="66040"/>
                </a:lnTo>
                <a:lnTo>
                  <a:pt x="5289728" y="33020"/>
                </a:lnTo>
                <a:lnTo>
                  <a:pt x="5285486" y="26670"/>
                </a:lnTo>
                <a:lnTo>
                  <a:pt x="5280774" y="21590"/>
                </a:lnTo>
                <a:lnTo>
                  <a:pt x="5275580" y="16510"/>
                </a:lnTo>
                <a:lnTo>
                  <a:pt x="5269916" y="12700"/>
                </a:lnTo>
                <a:lnTo>
                  <a:pt x="5265813" y="10160"/>
                </a:lnTo>
                <a:lnTo>
                  <a:pt x="5265813" y="78740"/>
                </a:lnTo>
                <a:lnTo>
                  <a:pt x="5264836" y="83820"/>
                </a:lnTo>
                <a:lnTo>
                  <a:pt x="5233555" y="110490"/>
                </a:lnTo>
                <a:lnTo>
                  <a:pt x="5223268" y="110490"/>
                </a:lnTo>
                <a:lnTo>
                  <a:pt x="5191988" y="83820"/>
                </a:lnTo>
                <a:lnTo>
                  <a:pt x="5191010" y="78740"/>
                </a:lnTo>
                <a:lnTo>
                  <a:pt x="5191010" y="73660"/>
                </a:lnTo>
                <a:lnTo>
                  <a:pt x="5190820" y="68580"/>
                </a:lnTo>
                <a:lnTo>
                  <a:pt x="5218214" y="38100"/>
                </a:lnTo>
                <a:lnTo>
                  <a:pt x="5223065" y="36830"/>
                </a:lnTo>
                <a:lnTo>
                  <a:pt x="5233365" y="36830"/>
                </a:lnTo>
                <a:lnTo>
                  <a:pt x="5264645" y="63500"/>
                </a:lnTo>
                <a:lnTo>
                  <a:pt x="5265623" y="68580"/>
                </a:lnTo>
                <a:lnTo>
                  <a:pt x="5265623" y="73660"/>
                </a:lnTo>
                <a:lnTo>
                  <a:pt x="5265813" y="78740"/>
                </a:lnTo>
                <a:lnTo>
                  <a:pt x="5265813" y="10160"/>
                </a:lnTo>
                <a:lnTo>
                  <a:pt x="5263781" y="8890"/>
                </a:lnTo>
                <a:lnTo>
                  <a:pt x="5257165" y="6350"/>
                </a:lnTo>
                <a:lnTo>
                  <a:pt x="5243106" y="1270"/>
                </a:lnTo>
                <a:lnTo>
                  <a:pt x="5235803" y="1270"/>
                </a:lnTo>
                <a:lnTo>
                  <a:pt x="5228310" y="0"/>
                </a:lnTo>
                <a:lnTo>
                  <a:pt x="5220589" y="1270"/>
                </a:lnTo>
                <a:lnTo>
                  <a:pt x="5213159" y="1270"/>
                </a:lnTo>
                <a:lnTo>
                  <a:pt x="5206022" y="3810"/>
                </a:lnTo>
                <a:lnTo>
                  <a:pt x="5199177" y="6350"/>
                </a:lnTo>
                <a:lnTo>
                  <a:pt x="5192674" y="10160"/>
                </a:lnTo>
                <a:lnTo>
                  <a:pt x="5186565" y="12700"/>
                </a:lnTo>
                <a:lnTo>
                  <a:pt x="5180863" y="17780"/>
                </a:lnTo>
                <a:lnTo>
                  <a:pt x="5175567" y="21590"/>
                </a:lnTo>
                <a:lnTo>
                  <a:pt x="5170741" y="26670"/>
                </a:lnTo>
                <a:lnTo>
                  <a:pt x="5166461" y="33020"/>
                </a:lnTo>
                <a:lnTo>
                  <a:pt x="5162728" y="38100"/>
                </a:lnTo>
                <a:lnTo>
                  <a:pt x="5159540" y="45720"/>
                </a:lnTo>
                <a:lnTo>
                  <a:pt x="5156987" y="52070"/>
                </a:lnTo>
                <a:lnTo>
                  <a:pt x="5155171" y="58420"/>
                </a:lnTo>
                <a:lnTo>
                  <a:pt x="5154079" y="66040"/>
                </a:lnTo>
                <a:lnTo>
                  <a:pt x="5153711" y="73660"/>
                </a:lnTo>
                <a:lnTo>
                  <a:pt x="5154079" y="78740"/>
                </a:lnTo>
                <a:lnTo>
                  <a:pt x="5154168" y="80010"/>
                </a:lnTo>
                <a:lnTo>
                  <a:pt x="5169573" y="119380"/>
                </a:lnTo>
                <a:lnTo>
                  <a:pt x="5174107" y="124460"/>
                </a:lnTo>
                <a:lnTo>
                  <a:pt x="5162715" y="130810"/>
                </a:lnTo>
                <a:lnTo>
                  <a:pt x="5152402" y="139700"/>
                </a:lnTo>
                <a:lnTo>
                  <a:pt x="5143182" y="148590"/>
                </a:lnTo>
                <a:lnTo>
                  <a:pt x="5135067" y="160020"/>
                </a:lnTo>
                <a:lnTo>
                  <a:pt x="5126520" y="148590"/>
                </a:lnTo>
                <a:lnTo>
                  <a:pt x="5125326" y="147320"/>
                </a:lnTo>
                <a:lnTo>
                  <a:pt x="5116919" y="138430"/>
                </a:lnTo>
                <a:lnTo>
                  <a:pt x="5116411" y="138074"/>
                </a:lnTo>
                <a:lnTo>
                  <a:pt x="5116411" y="219710"/>
                </a:lnTo>
                <a:lnTo>
                  <a:pt x="5116030" y="227330"/>
                </a:lnTo>
                <a:lnTo>
                  <a:pt x="5098986" y="266700"/>
                </a:lnTo>
                <a:lnTo>
                  <a:pt x="5063718" y="290830"/>
                </a:lnTo>
                <a:lnTo>
                  <a:pt x="5049291" y="293370"/>
                </a:lnTo>
                <a:lnTo>
                  <a:pt x="5034089" y="293370"/>
                </a:lnTo>
                <a:lnTo>
                  <a:pt x="4994364" y="276860"/>
                </a:lnTo>
                <a:lnTo>
                  <a:pt x="4979949" y="260350"/>
                </a:lnTo>
                <a:lnTo>
                  <a:pt x="4976215" y="255270"/>
                </a:lnTo>
                <a:lnTo>
                  <a:pt x="4967211" y="219710"/>
                </a:lnTo>
                <a:lnTo>
                  <a:pt x="4967694" y="213360"/>
                </a:lnTo>
                <a:lnTo>
                  <a:pt x="4984521" y="173990"/>
                </a:lnTo>
                <a:lnTo>
                  <a:pt x="5019789" y="149860"/>
                </a:lnTo>
                <a:lnTo>
                  <a:pt x="5034216" y="147320"/>
                </a:lnTo>
                <a:lnTo>
                  <a:pt x="5049291" y="147320"/>
                </a:lnTo>
                <a:lnTo>
                  <a:pt x="5089233" y="163830"/>
                </a:lnTo>
                <a:lnTo>
                  <a:pt x="5113134" y="198120"/>
                </a:lnTo>
                <a:lnTo>
                  <a:pt x="5116411" y="219710"/>
                </a:lnTo>
                <a:lnTo>
                  <a:pt x="5116411" y="138074"/>
                </a:lnTo>
                <a:lnTo>
                  <a:pt x="5082083" y="118110"/>
                </a:lnTo>
                <a:lnTo>
                  <a:pt x="5055705" y="110490"/>
                </a:lnTo>
                <a:lnTo>
                  <a:pt x="5027790" y="110490"/>
                </a:lnTo>
                <a:lnTo>
                  <a:pt x="4988776" y="123190"/>
                </a:lnTo>
                <a:lnTo>
                  <a:pt x="4956975" y="148590"/>
                </a:lnTo>
                <a:lnTo>
                  <a:pt x="4948555" y="160020"/>
                </a:lnTo>
                <a:lnTo>
                  <a:pt x="4940427" y="148590"/>
                </a:lnTo>
                <a:lnTo>
                  <a:pt x="4939119" y="147320"/>
                </a:lnTo>
                <a:lnTo>
                  <a:pt x="4931219" y="139700"/>
                </a:lnTo>
                <a:lnTo>
                  <a:pt x="4920907" y="130810"/>
                </a:lnTo>
                <a:lnTo>
                  <a:pt x="4909502" y="124460"/>
                </a:lnTo>
                <a:lnTo>
                  <a:pt x="4914163" y="119380"/>
                </a:lnTo>
                <a:lnTo>
                  <a:pt x="4918253" y="113030"/>
                </a:lnTo>
                <a:lnTo>
                  <a:pt x="4919650" y="110490"/>
                </a:lnTo>
                <a:lnTo>
                  <a:pt x="4921745" y="106680"/>
                </a:lnTo>
                <a:lnTo>
                  <a:pt x="4929898" y="73660"/>
                </a:lnTo>
                <a:lnTo>
                  <a:pt x="4929517" y="66040"/>
                </a:lnTo>
                <a:lnTo>
                  <a:pt x="4916716" y="33020"/>
                </a:lnTo>
                <a:lnTo>
                  <a:pt x="4912474" y="26670"/>
                </a:lnTo>
                <a:lnTo>
                  <a:pt x="4907762" y="21590"/>
                </a:lnTo>
                <a:lnTo>
                  <a:pt x="4902568" y="16510"/>
                </a:lnTo>
                <a:lnTo>
                  <a:pt x="4896904" y="12700"/>
                </a:lnTo>
                <a:lnTo>
                  <a:pt x="4892802" y="10160"/>
                </a:lnTo>
                <a:lnTo>
                  <a:pt x="4892802" y="78740"/>
                </a:lnTo>
                <a:lnTo>
                  <a:pt x="4891824" y="83820"/>
                </a:lnTo>
                <a:lnTo>
                  <a:pt x="4860544" y="110490"/>
                </a:lnTo>
                <a:lnTo>
                  <a:pt x="4850257" y="110490"/>
                </a:lnTo>
                <a:lnTo>
                  <a:pt x="4818977" y="83820"/>
                </a:lnTo>
                <a:lnTo>
                  <a:pt x="4817999" y="78740"/>
                </a:lnTo>
                <a:lnTo>
                  <a:pt x="4817999" y="73660"/>
                </a:lnTo>
                <a:lnTo>
                  <a:pt x="4817808" y="68580"/>
                </a:lnTo>
                <a:lnTo>
                  <a:pt x="4845202" y="38100"/>
                </a:lnTo>
                <a:lnTo>
                  <a:pt x="4850054" y="36830"/>
                </a:lnTo>
                <a:lnTo>
                  <a:pt x="4860353" y="36830"/>
                </a:lnTo>
                <a:lnTo>
                  <a:pt x="4891633" y="63500"/>
                </a:lnTo>
                <a:lnTo>
                  <a:pt x="4892599" y="68580"/>
                </a:lnTo>
                <a:lnTo>
                  <a:pt x="4892599" y="73660"/>
                </a:lnTo>
                <a:lnTo>
                  <a:pt x="4892802" y="78740"/>
                </a:lnTo>
                <a:lnTo>
                  <a:pt x="4892802" y="10160"/>
                </a:lnTo>
                <a:lnTo>
                  <a:pt x="4890770" y="8890"/>
                </a:lnTo>
                <a:lnTo>
                  <a:pt x="4884153" y="6350"/>
                </a:lnTo>
                <a:lnTo>
                  <a:pt x="4870094" y="1270"/>
                </a:lnTo>
                <a:lnTo>
                  <a:pt x="4862792" y="1270"/>
                </a:lnTo>
                <a:lnTo>
                  <a:pt x="4855299" y="0"/>
                </a:lnTo>
                <a:lnTo>
                  <a:pt x="4847577" y="1270"/>
                </a:lnTo>
                <a:lnTo>
                  <a:pt x="4840148" y="1270"/>
                </a:lnTo>
                <a:lnTo>
                  <a:pt x="4833010" y="3810"/>
                </a:lnTo>
                <a:lnTo>
                  <a:pt x="4826165" y="6350"/>
                </a:lnTo>
                <a:lnTo>
                  <a:pt x="4819662" y="10160"/>
                </a:lnTo>
                <a:lnTo>
                  <a:pt x="4813554" y="12700"/>
                </a:lnTo>
                <a:lnTo>
                  <a:pt x="4807851" y="17780"/>
                </a:lnTo>
                <a:lnTo>
                  <a:pt x="4802556" y="21590"/>
                </a:lnTo>
                <a:lnTo>
                  <a:pt x="4797730" y="26670"/>
                </a:lnTo>
                <a:lnTo>
                  <a:pt x="4793450" y="33020"/>
                </a:lnTo>
                <a:lnTo>
                  <a:pt x="4789716" y="38100"/>
                </a:lnTo>
                <a:lnTo>
                  <a:pt x="4786528" y="45720"/>
                </a:lnTo>
                <a:lnTo>
                  <a:pt x="4783975" y="52070"/>
                </a:lnTo>
                <a:lnTo>
                  <a:pt x="4782159" y="58420"/>
                </a:lnTo>
                <a:lnTo>
                  <a:pt x="4781067" y="66040"/>
                </a:lnTo>
                <a:lnTo>
                  <a:pt x="4780699" y="73660"/>
                </a:lnTo>
                <a:lnTo>
                  <a:pt x="4781067" y="78740"/>
                </a:lnTo>
                <a:lnTo>
                  <a:pt x="4781156" y="80010"/>
                </a:lnTo>
                <a:lnTo>
                  <a:pt x="4796561" y="119380"/>
                </a:lnTo>
                <a:lnTo>
                  <a:pt x="4801095" y="124460"/>
                </a:lnTo>
                <a:lnTo>
                  <a:pt x="4794796" y="128270"/>
                </a:lnTo>
                <a:lnTo>
                  <a:pt x="4762728" y="158750"/>
                </a:lnTo>
                <a:lnTo>
                  <a:pt x="4745698" y="198120"/>
                </a:lnTo>
                <a:lnTo>
                  <a:pt x="4743399" y="219710"/>
                </a:lnTo>
                <a:lnTo>
                  <a:pt x="4780699" y="219710"/>
                </a:lnTo>
                <a:lnTo>
                  <a:pt x="4781194" y="213360"/>
                </a:lnTo>
                <a:lnTo>
                  <a:pt x="4782375" y="205740"/>
                </a:lnTo>
                <a:lnTo>
                  <a:pt x="4802848" y="168910"/>
                </a:lnTo>
                <a:lnTo>
                  <a:pt x="4847704" y="147320"/>
                </a:lnTo>
                <a:lnTo>
                  <a:pt x="4862792" y="147320"/>
                </a:lnTo>
                <a:lnTo>
                  <a:pt x="4902733" y="163830"/>
                </a:lnTo>
                <a:lnTo>
                  <a:pt x="4926622" y="198120"/>
                </a:lnTo>
                <a:lnTo>
                  <a:pt x="4929898" y="219710"/>
                </a:lnTo>
                <a:lnTo>
                  <a:pt x="4930775" y="232410"/>
                </a:lnTo>
                <a:lnTo>
                  <a:pt x="4942141" y="269240"/>
                </a:lnTo>
                <a:lnTo>
                  <a:pt x="4965306" y="300990"/>
                </a:lnTo>
                <a:lnTo>
                  <a:pt x="4975364" y="308610"/>
                </a:lnTo>
                <a:lnTo>
                  <a:pt x="4966005" y="313690"/>
                </a:lnTo>
                <a:lnTo>
                  <a:pt x="4957153" y="318770"/>
                </a:lnTo>
                <a:lnTo>
                  <a:pt x="4948809" y="325120"/>
                </a:lnTo>
                <a:lnTo>
                  <a:pt x="4940973" y="332740"/>
                </a:lnTo>
                <a:lnTo>
                  <a:pt x="4933670" y="339090"/>
                </a:lnTo>
                <a:lnTo>
                  <a:pt x="4909959" y="372110"/>
                </a:lnTo>
                <a:lnTo>
                  <a:pt x="4895888" y="408940"/>
                </a:lnTo>
                <a:lnTo>
                  <a:pt x="4892599" y="439420"/>
                </a:lnTo>
                <a:lnTo>
                  <a:pt x="4929898" y="439420"/>
                </a:lnTo>
                <a:lnTo>
                  <a:pt x="4930584" y="429260"/>
                </a:lnTo>
                <a:lnTo>
                  <a:pt x="4932311" y="417830"/>
                </a:lnTo>
                <a:lnTo>
                  <a:pt x="4949279" y="378460"/>
                </a:lnTo>
                <a:lnTo>
                  <a:pt x="4955654" y="370840"/>
                </a:lnTo>
                <a:lnTo>
                  <a:pt x="4962830" y="361950"/>
                </a:lnTo>
                <a:lnTo>
                  <a:pt x="4998390" y="339090"/>
                </a:lnTo>
                <a:lnTo>
                  <a:pt x="5030457" y="330200"/>
                </a:lnTo>
                <a:lnTo>
                  <a:pt x="5053266" y="330200"/>
                </a:lnTo>
                <a:lnTo>
                  <a:pt x="5094998" y="344170"/>
                </a:lnTo>
                <a:lnTo>
                  <a:pt x="5128082" y="370840"/>
                </a:lnTo>
                <a:lnTo>
                  <a:pt x="5134546" y="378460"/>
                </a:lnTo>
                <a:lnTo>
                  <a:pt x="5151526" y="417830"/>
                </a:lnTo>
                <a:lnTo>
                  <a:pt x="5153711" y="439420"/>
                </a:lnTo>
                <a:lnTo>
                  <a:pt x="5191010" y="439420"/>
                </a:lnTo>
                <a:lnTo>
                  <a:pt x="5185181" y="398780"/>
                </a:lnTo>
                <a:lnTo>
                  <a:pt x="5168570" y="363220"/>
                </a:lnTo>
                <a:lnTo>
                  <a:pt x="5142344" y="331470"/>
                </a:lnTo>
                <a:lnTo>
                  <a:pt x="5140782" y="330200"/>
                </a:lnTo>
                <a:lnTo>
                  <a:pt x="5134534" y="325120"/>
                </a:lnTo>
                <a:lnTo>
                  <a:pt x="5126253" y="318770"/>
                </a:lnTo>
                <a:lnTo>
                  <a:pt x="5117490" y="313690"/>
                </a:lnTo>
                <a:lnTo>
                  <a:pt x="5108257" y="308610"/>
                </a:lnTo>
                <a:lnTo>
                  <a:pt x="5118430" y="300990"/>
                </a:lnTo>
                <a:lnTo>
                  <a:pt x="5141760" y="269240"/>
                </a:lnTo>
                <a:lnTo>
                  <a:pt x="5152961" y="232410"/>
                </a:lnTo>
                <a:lnTo>
                  <a:pt x="5153711" y="219710"/>
                </a:lnTo>
                <a:lnTo>
                  <a:pt x="5154206" y="213360"/>
                </a:lnTo>
                <a:lnTo>
                  <a:pt x="5171033" y="173990"/>
                </a:lnTo>
                <a:lnTo>
                  <a:pt x="5206301" y="149860"/>
                </a:lnTo>
                <a:lnTo>
                  <a:pt x="5220716" y="147320"/>
                </a:lnTo>
                <a:lnTo>
                  <a:pt x="5235803" y="147320"/>
                </a:lnTo>
                <a:lnTo>
                  <a:pt x="5275745" y="163830"/>
                </a:lnTo>
                <a:lnTo>
                  <a:pt x="5299646" y="198120"/>
                </a:lnTo>
                <a:lnTo>
                  <a:pt x="5302923" y="219710"/>
                </a:lnTo>
                <a:lnTo>
                  <a:pt x="5340223" y="21971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35" name="object 35"/>
          <p:cNvSpPr/>
          <p:nvPr/>
        </p:nvSpPr>
        <p:spPr>
          <a:xfrm>
            <a:off x="11487132" y="6452138"/>
            <a:ext cx="166733" cy="103967"/>
          </a:xfrm>
          <a:custGeom>
            <a:avLst/>
            <a:gdLst/>
            <a:ahLst/>
            <a:cxnLst/>
            <a:rect l="l" t="t" r="r" b="b"/>
            <a:pathLst>
              <a:path w="274955" h="171450">
                <a:moveTo>
                  <a:pt x="69459" y="0"/>
                </a:moveTo>
                <a:lnTo>
                  <a:pt x="26344" y="15818"/>
                </a:lnTo>
                <a:lnTo>
                  <a:pt x="5061" y="49909"/>
                </a:lnTo>
                <a:lnTo>
                  <a:pt x="0" y="85635"/>
                </a:lnTo>
                <a:lnTo>
                  <a:pt x="564" y="98510"/>
                </a:lnTo>
                <a:lnTo>
                  <a:pt x="2259" y="110493"/>
                </a:lnTo>
                <a:lnTo>
                  <a:pt x="5027" y="121360"/>
                </a:lnTo>
                <a:lnTo>
                  <a:pt x="5084" y="121583"/>
                </a:lnTo>
                <a:lnTo>
                  <a:pt x="26344" y="155600"/>
                </a:lnTo>
                <a:lnTo>
                  <a:pt x="69459" y="171270"/>
                </a:lnTo>
                <a:lnTo>
                  <a:pt x="79182" y="170645"/>
                </a:lnTo>
                <a:lnTo>
                  <a:pt x="119353" y="148790"/>
                </a:lnTo>
                <a:lnTo>
                  <a:pt x="122576" y="144390"/>
                </a:lnTo>
                <a:lnTo>
                  <a:pt x="69459" y="144390"/>
                </a:lnTo>
                <a:lnTo>
                  <a:pt x="61104" y="143468"/>
                </a:lnTo>
                <a:lnTo>
                  <a:pt x="33718" y="111266"/>
                </a:lnTo>
                <a:lnTo>
                  <a:pt x="31161" y="85635"/>
                </a:lnTo>
                <a:lnTo>
                  <a:pt x="31760" y="72774"/>
                </a:lnTo>
                <a:lnTo>
                  <a:pt x="47069" y="35175"/>
                </a:lnTo>
                <a:lnTo>
                  <a:pt x="69459" y="26879"/>
                </a:lnTo>
                <a:lnTo>
                  <a:pt x="122477" y="26879"/>
                </a:lnTo>
                <a:lnTo>
                  <a:pt x="119353" y="22598"/>
                </a:lnTo>
                <a:lnTo>
                  <a:pt x="79182" y="639"/>
                </a:lnTo>
                <a:lnTo>
                  <a:pt x="69459" y="0"/>
                </a:lnTo>
                <a:close/>
              </a:path>
              <a:path w="274955" h="171450">
                <a:moveTo>
                  <a:pt x="122477" y="26879"/>
                </a:moveTo>
                <a:lnTo>
                  <a:pt x="69459" y="26879"/>
                </a:lnTo>
                <a:lnTo>
                  <a:pt x="77904" y="27801"/>
                </a:lnTo>
                <a:lnTo>
                  <a:pt x="85397" y="30566"/>
                </a:lnTo>
                <a:lnTo>
                  <a:pt x="107341" y="71912"/>
                </a:lnTo>
                <a:lnTo>
                  <a:pt x="107995" y="85635"/>
                </a:lnTo>
                <a:lnTo>
                  <a:pt x="107381" y="98510"/>
                </a:lnTo>
                <a:lnTo>
                  <a:pt x="91938" y="136094"/>
                </a:lnTo>
                <a:lnTo>
                  <a:pt x="69459" y="144390"/>
                </a:lnTo>
                <a:lnTo>
                  <a:pt x="122576" y="144390"/>
                </a:lnTo>
                <a:lnTo>
                  <a:pt x="138472" y="99357"/>
                </a:lnTo>
                <a:lnTo>
                  <a:pt x="138592" y="98510"/>
                </a:lnTo>
                <a:lnTo>
                  <a:pt x="139156" y="85635"/>
                </a:lnTo>
                <a:lnTo>
                  <a:pt x="138592" y="72774"/>
                </a:lnTo>
                <a:lnTo>
                  <a:pt x="136897" y="60836"/>
                </a:lnTo>
                <a:lnTo>
                  <a:pt x="134095" y="49909"/>
                </a:lnTo>
                <a:lnTo>
                  <a:pt x="130117" y="39725"/>
                </a:lnTo>
                <a:lnTo>
                  <a:pt x="125166" y="30566"/>
                </a:lnTo>
                <a:lnTo>
                  <a:pt x="122477" y="26879"/>
                </a:lnTo>
                <a:close/>
              </a:path>
              <a:path w="274955" h="171450">
                <a:moveTo>
                  <a:pt x="263572" y="26879"/>
                </a:moveTo>
                <a:lnTo>
                  <a:pt x="216379" y="26879"/>
                </a:lnTo>
                <a:lnTo>
                  <a:pt x="224070" y="28941"/>
                </a:lnTo>
                <a:lnTo>
                  <a:pt x="234537" y="37187"/>
                </a:lnTo>
                <a:lnTo>
                  <a:pt x="237154" y="43134"/>
                </a:lnTo>
                <a:lnTo>
                  <a:pt x="237154" y="56138"/>
                </a:lnTo>
                <a:lnTo>
                  <a:pt x="235931" y="60955"/>
                </a:lnTo>
                <a:lnTo>
                  <a:pt x="235806" y="61451"/>
                </a:lnTo>
                <a:lnTo>
                  <a:pt x="233110" y="66842"/>
                </a:lnTo>
                <a:lnTo>
                  <a:pt x="230572" y="72076"/>
                </a:lnTo>
                <a:lnTo>
                  <a:pt x="225577" y="78260"/>
                </a:lnTo>
                <a:lnTo>
                  <a:pt x="151994" y="148196"/>
                </a:lnTo>
                <a:lnTo>
                  <a:pt x="151994" y="168891"/>
                </a:lnTo>
                <a:lnTo>
                  <a:pt x="274738" y="168891"/>
                </a:lnTo>
                <a:lnTo>
                  <a:pt x="274738" y="142725"/>
                </a:lnTo>
                <a:lnTo>
                  <a:pt x="196239" y="142725"/>
                </a:lnTo>
                <a:lnTo>
                  <a:pt x="240722" y="100383"/>
                </a:lnTo>
                <a:lnTo>
                  <a:pt x="265104" y="67214"/>
                </a:lnTo>
                <a:lnTo>
                  <a:pt x="268315" y="47812"/>
                </a:lnTo>
                <a:lnTo>
                  <a:pt x="267304" y="37331"/>
                </a:lnTo>
                <a:lnTo>
                  <a:pt x="264271" y="28009"/>
                </a:lnTo>
                <a:lnTo>
                  <a:pt x="263572" y="26879"/>
                </a:lnTo>
                <a:close/>
              </a:path>
              <a:path w="274955" h="171450">
                <a:moveTo>
                  <a:pt x="208846" y="0"/>
                </a:moveTo>
                <a:lnTo>
                  <a:pt x="163948" y="11313"/>
                </a:lnTo>
                <a:lnTo>
                  <a:pt x="145572" y="27593"/>
                </a:lnTo>
                <a:lnTo>
                  <a:pt x="167218" y="44244"/>
                </a:lnTo>
                <a:lnTo>
                  <a:pt x="174741" y="36647"/>
                </a:lnTo>
                <a:lnTo>
                  <a:pt x="183751" y="31221"/>
                </a:lnTo>
                <a:lnTo>
                  <a:pt x="194103" y="28009"/>
                </a:lnTo>
                <a:lnTo>
                  <a:pt x="193755" y="28009"/>
                </a:lnTo>
                <a:lnTo>
                  <a:pt x="206230" y="26879"/>
                </a:lnTo>
                <a:lnTo>
                  <a:pt x="263572" y="26879"/>
                </a:lnTo>
                <a:lnTo>
                  <a:pt x="259217" y="19847"/>
                </a:lnTo>
                <a:lnTo>
                  <a:pt x="252140" y="12845"/>
                </a:lnTo>
                <a:lnTo>
                  <a:pt x="243368" y="7225"/>
                </a:lnTo>
                <a:lnTo>
                  <a:pt x="233229" y="3211"/>
                </a:lnTo>
                <a:lnTo>
                  <a:pt x="221721" y="802"/>
                </a:lnTo>
                <a:lnTo>
                  <a:pt x="208846" y="0"/>
                </a:lnTo>
                <a:close/>
              </a:path>
            </a:pathLst>
          </a:custGeom>
          <a:solidFill>
            <a:srgbClr val="BFC4CD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43" name="object 160"/>
          <p:cNvPicPr/>
          <p:nvPr/>
        </p:nvPicPr>
        <p:blipFill>
          <a:blip r:embed="rId4" cstate="print"/>
          <a:stretch>
            <a:fillRect/>
          </a:stretch>
        </p:blipFill>
        <p:spPr>
          <a:xfrm rot="5400000">
            <a:off x="-3260758" y="3271568"/>
            <a:ext cx="6858001" cy="314867"/>
          </a:xfrm>
          <a:prstGeom prst="rect">
            <a:avLst/>
          </a:prstGeom>
          <a:ln>
            <a:noFill/>
          </a:ln>
        </p:spPr>
      </p:pic>
      <p:pic>
        <p:nvPicPr>
          <p:cNvPr id="131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4919" y="708332"/>
            <a:ext cx="2503482" cy="196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2" name="Рисунок 131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593971" y="500184"/>
            <a:ext cx="2454029" cy="2700216"/>
          </a:xfrm>
          <a:prstGeom prst="rect">
            <a:avLst/>
          </a:prstGeom>
        </p:spPr>
      </p:pic>
      <p:pic>
        <p:nvPicPr>
          <p:cNvPr id="134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180759" y="762000"/>
            <a:ext cx="2426914" cy="2749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6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10439" y="431800"/>
            <a:ext cx="2616199" cy="2988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0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0239" y="3279775"/>
            <a:ext cx="2493962" cy="278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" name="Рисунок 132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3489796" y="3509870"/>
            <a:ext cx="2415704" cy="2520055"/>
          </a:xfrm>
          <a:prstGeom prst="rect">
            <a:avLst/>
          </a:prstGeom>
        </p:spPr>
      </p:pic>
      <p:pic>
        <p:nvPicPr>
          <p:cNvPr id="135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205539" y="3683000"/>
            <a:ext cx="2697161" cy="2050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7" name="Picture 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9080500" y="3657600"/>
            <a:ext cx="2641599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8" name="TextBox 137"/>
          <p:cNvSpPr txBox="1"/>
          <p:nvPr/>
        </p:nvSpPr>
        <p:spPr>
          <a:xfrm>
            <a:off x="6261100" y="2870200"/>
            <a:ext cx="3251200" cy="646331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И тут, и там…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075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bject 30"/>
          <p:cNvSpPr/>
          <p:nvPr/>
        </p:nvSpPr>
        <p:spPr>
          <a:xfrm>
            <a:off x="6997639" y="3797039"/>
            <a:ext cx="279556" cy="293034"/>
          </a:xfrm>
          <a:custGeom>
            <a:avLst/>
            <a:gdLst/>
            <a:ahLst/>
            <a:cxnLst/>
            <a:rect l="l" t="t" r="r" b="b"/>
            <a:pathLst>
              <a:path w="461009" h="483234">
                <a:moveTo>
                  <a:pt x="238247" y="0"/>
                </a:moveTo>
                <a:lnTo>
                  <a:pt x="230203" y="0"/>
                </a:lnTo>
                <a:lnTo>
                  <a:pt x="218812" y="299"/>
                </a:lnTo>
                <a:lnTo>
                  <a:pt x="175126" y="9913"/>
                </a:lnTo>
                <a:lnTo>
                  <a:pt x="136308" y="30597"/>
                </a:lnTo>
                <a:lnTo>
                  <a:pt x="127684" y="35273"/>
                </a:lnTo>
                <a:lnTo>
                  <a:pt x="83913" y="51807"/>
                </a:lnTo>
                <a:lnTo>
                  <a:pt x="56521" y="57252"/>
                </a:lnTo>
                <a:lnTo>
                  <a:pt x="56387" y="57252"/>
                </a:lnTo>
                <a:lnTo>
                  <a:pt x="47810" y="58307"/>
                </a:lnTo>
                <a:lnTo>
                  <a:pt x="38623" y="59093"/>
                </a:lnTo>
                <a:lnTo>
                  <a:pt x="29209" y="59690"/>
                </a:lnTo>
                <a:lnTo>
                  <a:pt x="19633" y="60121"/>
                </a:lnTo>
                <a:lnTo>
                  <a:pt x="6281" y="60484"/>
                </a:lnTo>
                <a:lnTo>
                  <a:pt x="0" y="60484"/>
                </a:lnTo>
                <a:lnTo>
                  <a:pt x="4" y="181605"/>
                </a:lnTo>
                <a:lnTo>
                  <a:pt x="4878" y="230834"/>
                </a:lnTo>
                <a:lnTo>
                  <a:pt x="19317" y="277037"/>
                </a:lnTo>
                <a:lnTo>
                  <a:pt x="41237" y="319436"/>
                </a:lnTo>
                <a:lnTo>
                  <a:pt x="69662" y="357888"/>
                </a:lnTo>
                <a:lnTo>
                  <a:pt x="103372" y="393246"/>
                </a:lnTo>
                <a:lnTo>
                  <a:pt x="140895" y="425124"/>
                </a:lnTo>
                <a:lnTo>
                  <a:pt x="181324" y="453336"/>
                </a:lnTo>
                <a:lnTo>
                  <a:pt x="230541" y="483182"/>
                </a:lnTo>
                <a:lnTo>
                  <a:pt x="251737" y="470766"/>
                </a:lnTo>
                <a:lnTo>
                  <a:pt x="265526" y="462307"/>
                </a:lnTo>
                <a:lnTo>
                  <a:pt x="279277" y="453482"/>
                </a:lnTo>
                <a:lnTo>
                  <a:pt x="286583" y="448585"/>
                </a:lnTo>
                <a:lnTo>
                  <a:pt x="230357" y="448585"/>
                </a:lnTo>
                <a:lnTo>
                  <a:pt x="218122" y="441434"/>
                </a:lnTo>
                <a:lnTo>
                  <a:pt x="181418" y="417828"/>
                </a:lnTo>
                <a:lnTo>
                  <a:pt x="146282" y="391025"/>
                </a:lnTo>
                <a:lnTo>
                  <a:pt x="113762" y="361105"/>
                </a:lnTo>
                <a:lnTo>
                  <a:pt x="84703" y="328297"/>
                </a:lnTo>
                <a:lnTo>
                  <a:pt x="60728" y="292020"/>
                </a:lnTo>
                <a:lnTo>
                  <a:pt x="43042" y="252927"/>
                </a:lnTo>
                <a:lnTo>
                  <a:pt x="32682" y="211046"/>
                </a:lnTo>
                <a:lnTo>
                  <a:pt x="30702" y="181605"/>
                </a:lnTo>
                <a:lnTo>
                  <a:pt x="30702" y="90364"/>
                </a:lnTo>
                <a:lnTo>
                  <a:pt x="48403" y="88867"/>
                </a:lnTo>
                <a:lnTo>
                  <a:pt x="65354" y="86512"/>
                </a:lnTo>
                <a:lnTo>
                  <a:pt x="115623" y="73436"/>
                </a:lnTo>
                <a:lnTo>
                  <a:pt x="162106" y="50293"/>
                </a:lnTo>
                <a:lnTo>
                  <a:pt x="169691" y="45671"/>
                </a:lnTo>
                <a:lnTo>
                  <a:pt x="177629" y="41586"/>
                </a:lnTo>
                <a:lnTo>
                  <a:pt x="221292" y="30336"/>
                </a:lnTo>
                <a:lnTo>
                  <a:pt x="230357" y="30060"/>
                </a:lnTo>
                <a:lnTo>
                  <a:pt x="323756" y="30060"/>
                </a:lnTo>
                <a:lnTo>
                  <a:pt x="309138" y="21260"/>
                </a:lnTo>
                <a:lnTo>
                  <a:pt x="302292" y="17449"/>
                </a:lnTo>
                <a:lnTo>
                  <a:pt x="288793" y="11088"/>
                </a:lnTo>
                <a:lnTo>
                  <a:pt x="281895" y="8437"/>
                </a:lnTo>
                <a:lnTo>
                  <a:pt x="274936" y="6381"/>
                </a:lnTo>
                <a:lnTo>
                  <a:pt x="267958" y="4203"/>
                </a:lnTo>
                <a:lnTo>
                  <a:pt x="260797" y="2644"/>
                </a:lnTo>
                <a:lnTo>
                  <a:pt x="253537" y="1723"/>
                </a:lnTo>
                <a:lnTo>
                  <a:pt x="246169" y="514"/>
                </a:lnTo>
                <a:lnTo>
                  <a:pt x="238247" y="0"/>
                </a:lnTo>
                <a:close/>
              </a:path>
              <a:path w="461009" h="483234">
                <a:moveTo>
                  <a:pt x="323756" y="30060"/>
                </a:moveTo>
                <a:lnTo>
                  <a:pt x="230357" y="30060"/>
                </a:lnTo>
                <a:lnTo>
                  <a:pt x="239697" y="30336"/>
                </a:lnTo>
                <a:lnTo>
                  <a:pt x="239452" y="30336"/>
                </a:lnTo>
                <a:lnTo>
                  <a:pt x="282666" y="41586"/>
                </a:lnTo>
                <a:lnTo>
                  <a:pt x="298423" y="50293"/>
                </a:lnTo>
                <a:lnTo>
                  <a:pt x="313415" y="59093"/>
                </a:lnTo>
                <a:lnTo>
                  <a:pt x="361709" y="78932"/>
                </a:lnTo>
                <a:lnTo>
                  <a:pt x="412456" y="88867"/>
                </a:lnTo>
                <a:lnTo>
                  <a:pt x="429828" y="90213"/>
                </a:lnTo>
                <a:lnTo>
                  <a:pt x="429828" y="181605"/>
                </a:lnTo>
                <a:lnTo>
                  <a:pt x="425355" y="225121"/>
                </a:lnTo>
                <a:lnTo>
                  <a:pt x="412422" y="266273"/>
                </a:lnTo>
                <a:lnTo>
                  <a:pt x="392636" y="304504"/>
                </a:lnTo>
                <a:lnTo>
                  <a:pt x="366858" y="339561"/>
                </a:lnTo>
                <a:lnTo>
                  <a:pt x="336485" y="371376"/>
                </a:lnTo>
                <a:lnTo>
                  <a:pt x="302982" y="400331"/>
                </a:lnTo>
                <a:lnTo>
                  <a:pt x="267199" y="425903"/>
                </a:lnTo>
                <a:lnTo>
                  <a:pt x="230357" y="448585"/>
                </a:lnTo>
                <a:lnTo>
                  <a:pt x="286583" y="448585"/>
                </a:lnTo>
                <a:lnTo>
                  <a:pt x="319612" y="425124"/>
                </a:lnTo>
                <a:lnTo>
                  <a:pt x="357351" y="393246"/>
                </a:lnTo>
                <a:lnTo>
                  <a:pt x="391082" y="357888"/>
                </a:lnTo>
                <a:lnTo>
                  <a:pt x="419459" y="319436"/>
                </a:lnTo>
                <a:lnTo>
                  <a:pt x="441412" y="277037"/>
                </a:lnTo>
                <a:lnTo>
                  <a:pt x="455689" y="231218"/>
                </a:lnTo>
                <a:lnTo>
                  <a:pt x="460710" y="181605"/>
                </a:lnTo>
                <a:lnTo>
                  <a:pt x="460714" y="60484"/>
                </a:lnTo>
                <a:lnTo>
                  <a:pt x="454433" y="60484"/>
                </a:lnTo>
                <a:lnTo>
                  <a:pt x="441088" y="60121"/>
                </a:lnTo>
                <a:lnTo>
                  <a:pt x="385693" y="53980"/>
                </a:lnTo>
                <a:lnTo>
                  <a:pt x="341886" y="39476"/>
                </a:lnTo>
                <a:lnTo>
                  <a:pt x="324653" y="30597"/>
                </a:lnTo>
                <a:lnTo>
                  <a:pt x="323756" y="3006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31" name="object 3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65778" y="3878802"/>
            <a:ext cx="143097" cy="122654"/>
          </a:xfrm>
          <a:prstGeom prst="rect">
            <a:avLst/>
          </a:prstGeom>
        </p:spPr>
      </p:pic>
      <p:sp>
        <p:nvSpPr>
          <p:cNvPr id="32" name="object 32"/>
          <p:cNvSpPr/>
          <p:nvPr/>
        </p:nvSpPr>
        <p:spPr>
          <a:xfrm>
            <a:off x="5537239" y="3784333"/>
            <a:ext cx="235274" cy="315753"/>
          </a:xfrm>
          <a:custGeom>
            <a:avLst/>
            <a:gdLst/>
            <a:ahLst/>
            <a:cxnLst/>
            <a:rect l="l" t="t" r="r" b="b"/>
            <a:pathLst>
              <a:path w="387984" h="520700">
                <a:moveTo>
                  <a:pt x="193711" y="0"/>
                </a:moveTo>
                <a:lnTo>
                  <a:pt x="155743" y="3785"/>
                </a:lnTo>
                <a:lnTo>
                  <a:pt x="86240" y="32800"/>
                </a:lnTo>
                <a:lnTo>
                  <a:pt x="56736" y="57180"/>
                </a:lnTo>
                <a:lnTo>
                  <a:pt x="32545" y="86913"/>
                </a:lnTo>
                <a:lnTo>
                  <a:pt x="3756" y="156960"/>
                </a:lnTo>
                <a:lnTo>
                  <a:pt x="0" y="195224"/>
                </a:lnTo>
                <a:lnTo>
                  <a:pt x="30267" y="305281"/>
                </a:lnTo>
                <a:lnTo>
                  <a:pt x="96855" y="410549"/>
                </a:lnTo>
                <a:lnTo>
                  <a:pt x="163443" y="489498"/>
                </a:lnTo>
                <a:lnTo>
                  <a:pt x="193711" y="520599"/>
                </a:lnTo>
                <a:lnTo>
                  <a:pt x="223978" y="489498"/>
                </a:lnTo>
                <a:lnTo>
                  <a:pt x="236716" y="474396"/>
                </a:lnTo>
                <a:lnTo>
                  <a:pt x="193711" y="474396"/>
                </a:lnTo>
                <a:lnTo>
                  <a:pt x="175086" y="454209"/>
                </a:lnTo>
                <a:lnTo>
                  <a:pt x="139466" y="412387"/>
                </a:lnTo>
                <a:lnTo>
                  <a:pt x="105093" y="366985"/>
                </a:lnTo>
                <a:lnTo>
                  <a:pt x="72939" y="316723"/>
                </a:lnTo>
                <a:lnTo>
                  <a:pt x="47785" y="265153"/>
                </a:lnTo>
                <a:lnTo>
                  <a:pt x="34086" y="217094"/>
                </a:lnTo>
                <a:lnTo>
                  <a:pt x="32285" y="195224"/>
                </a:lnTo>
                <a:lnTo>
                  <a:pt x="35415" y="163337"/>
                </a:lnTo>
                <a:lnTo>
                  <a:pt x="59406" y="104965"/>
                </a:lnTo>
                <a:lnTo>
                  <a:pt x="104152" y="59870"/>
                </a:lnTo>
                <a:lnTo>
                  <a:pt x="162071" y="35692"/>
                </a:lnTo>
                <a:lnTo>
                  <a:pt x="193711" y="32537"/>
                </a:lnTo>
                <a:lnTo>
                  <a:pt x="300694" y="32537"/>
                </a:lnTo>
                <a:lnTo>
                  <a:pt x="267841" y="14860"/>
                </a:lnTo>
                <a:lnTo>
                  <a:pt x="231679" y="3785"/>
                </a:lnTo>
                <a:lnTo>
                  <a:pt x="193711" y="0"/>
                </a:lnTo>
                <a:close/>
              </a:path>
              <a:path w="387984" h="520700">
                <a:moveTo>
                  <a:pt x="300694" y="32537"/>
                </a:moveTo>
                <a:lnTo>
                  <a:pt x="193711" y="32537"/>
                </a:lnTo>
                <a:lnTo>
                  <a:pt x="225351" y="35692"/>
                </a:lnTo>
                <a:lnTo>
                  <a:pt x="255486" y="44921"/>
                </a:lnTo>
                <a:lnTo>
                  <a:pt x="307856" y="80187"/>
                </a:lnTo>
                <a:lnTo>
                  <a:pt x="342849" y="132967"/>
                </a:lnTo>
                <a:lnTo>
                  <a:pt x="355137" y="195224"/>
                </a:lnTo>
                <a:lnTo>
                  <a:pt x="353332" y="217094"/>
                </a:lnTo>
                <a:lnTo>
                  <a:pt x="339623" y="265153"/>
                </a:lnTo>
                <a:lnTo>
                  <a:pt x="314483" y="316723"/>
                </a:lnTo>
                <a:lnTo>
                  <a:pt x="282329" y="366985"/>
                </a:lnTo>
                <a:lnTo>
                  <a:pt x="247955" y="412387"/>
                </a:lnTo>
                <a:lnTo>
                  <a:pt x="212335" y="454209"/>
                </a:lnTo>
                <a:lnTo>
                  <a:pt x="193711" y="474396"/>
                </a:lnTo>
                <a:lnTo>
                  <a:pt x="236716" y="474396"/>
                </a:lnTo>
                <a:lnTo>
                  <a:pt x="290567" y="410549"/>
                </a:lnTo>
                <a:lnTo>
                  <a:pt x="357155" y="305281"/>
                </a:lnTo>
                <a:lnTo>
                  <a:pt x="387422" y="195224"/>
                </a:lnTo>
                <a:lnTo>
                  <a:pt x="383666" y="156960"/>
                </a:lnTo>
                <a:lnTo>
                  <a:pt x="372677" y="120515"/>
                </a:lnTo>
                <a:lnTo>
                  <a:pt x="354876" y="86913"/>
                </a:lnTo>
                <a:lnTo>
                  <a:pt x="330685" y="57180"/>
                </a:lnTo>
                <a:lnTo>
                  <a:pt x="301182" y="32800"/>
                </a:lnTo>
                <a:lnTo>
                  <a:pt x="300694" y="325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33" name="object 3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95973" y="3850409"/>
            <a:ext cx="117467" cy="117467"/>
          </a:xfrm>
          <a:prstGeom prst="rect">
            <a:avLst/>
          </a:prstGeom>
        </p:spPr>
      </p:pic>
      <p:sp>
        <p:nvSpPr>
          <p:cNvPr id="34" name="object 34"/>
          <p:cNvSpPr/>
          <p:nvPr/>
        </p:nvSpPr>
        <p:spPr>
          <a:xfrm>
            <a:off x="1117893" y="3809955"/>
            <a:ext cx="3238393" cy="266465"/>
          </a:xfrm>
          <a:custGeom>
            <a:avLst/>
            <a:gdLst/>
            <a:ahLst/>
            <a:cxnLst/>
            <a:rect l="l" t="t" r="r" b="b"/>
            <a:pathLst>
              <a:path w="5340350" h="439420">
                <a:moveTo>
                  <a:pt x="335292" y="387667"/>
                </a:moveTo>
                <a:lnTo>
                  <a:pt x="326936" y="338848"/>
                </a:lnTo>
                <a:lnTo>
                  <a:pt x="307086" y="296532"/>
                </a:lnTo>
                <a:lnTo>
                  <a:pt x="278307" y="262610"/>
                </a:lnTo>
                <a:lnTo>
                  <a:pt x="239179" y="235839"/>
                </a:lnTo>
                <a:lnTo>
                  <a:pt x="251447" y="223469"/>
                </a:lnTo>
                <a:lnTo>
                  <a:pt x="254520" y="219240"/>
                </a:lnTo>
                <a:lnTo>
                  <a:pt x="261696" y="209372"/>
                </a:lnTo>
                <a:lnTo>
                  <a:pt x="269760" y="193840"/>
                </a:lnTo>
                <a:lnTo>
                  <a:pt x="275488" y="177114"/>
                </a:lnTo>
                <a:lnTo>
                  <a:pt x="278676" y="159677"/>
                </a:lnTo>
                <a:lnTo>
                  <a:pt x="279260" y="142049"/>
                </a:lnTo>
                <a:lnTo>
                  <a:pt x="277253" y="124523"/>
                </a:lnTo>
                <a:lnTo>
                  <a:pt x="272669" y="107429"/>
                </a:lnTo>
                <a:lnTo>
                  <a:pt x="265620" y="91262"/>
                </a:lnTo>
                <a:lnTo>
                  <a:pt x="256336" y="76466"/>
                </a:lnTo>
                <a:lnTo>
                  <a:pt x="254558" y="74409"/>
                </a:lnTo>
                <a:lnTo>
                  <a:pt x="244983" y="63322"/>
                </a:lnTo>
                <a:lnTo>
                  <a:pt x="237477" y="56921"/>
                </a:lnTo>
                <a:lnTo>
                  <a:pt x="237477" y="146824"/>
                </a:lnTo>
                <a:lnTo>
                  <a:pt x="236118" y="161023"/>
                </a:lnTo>
                <a:lnTo>
                  <a:pt x="217004" y="198031"/>
                </a:lnTo>
                <a:lnTo>
                  <a:pt x="181292" y="217843"/>
                </a:lnTo>
                <a:lnTo>
                  <a:pt x="167601" y="219240"/>
                </a:lnTo>
                <a:lnTo>
                  <a:pt x="153898" y="217843"/>
                </a:lnTo>
                <a:lnTo>
                  <a:pt x="118186" y="198031"/>
                </a:lnTo>
                <a:lnTo>
                  <a:pt x="99072" y="161023"/>
                </a:lnTo>
                <a:lnTo>
                  <a:pt x="97726" y="146824"/>
                </a:lnTo>
                <a:lnTo>
                  <a:pt x="99072" y="132638"/>
                </a:lnTo>
                <a:lnTo>
                  <a:pt x="118186" y="95618"/>
                </a:lnTo>
                <a:lnTo>
                  <a:pt x="153898" y="75819"/>
                </a:lnTo>
                <a:lnTo>
                  <a:pt x="167601" y="74409"/>
                </a:lnTo>
                <a:lnTo>
                  <a:pt x="181292" y="75819"/>
                </a:lnTo>
                <a:lnTo>
                  <a:pt x="217004" y="95618"/>
                </a:lnTo>
                <a:lnTo>
                  <a:pt x="236118" y="132638"/>
                </a:lnTo>
                <a:lnTo>
                  <a:pt x="237477" y="146824"/>
                </a:lnTo>
                <a:lnTo>
                  <a:pt x="237477" y="56921"/>
                </a:lnTo>
                <a:lnTo>
                  <a:pt x="201231" y="36423"/>
                </a:lnTo>
                <a:lnTo>
                  <a:pt x="167589" y="31051"/>
                </a:lnTo>
                <a:lnTo>
                  <a:pt x="150507" y="32410"/>
                </a:lnTo>
                <a:lnTo>
                  <a:pt x="103403" y="52044"/>
                </a:lnTo>
                <a:lnTo>
                  <a:pt x="69545" y="91262"/>
                </a:lnTo>
                <a:lnTo>
                  <a:pt x="55905" y="142049"/>
                </a:lnTo>
                <a:lnTo>
                  <a:pt x="56489" y="159677"/>
                </a:lnTo>
                <a:lnTo>
                  <a:pt x="73469" y="209372"/>
                </a:lnTo>
                <a:lnTo>
                  <a:pt x="95986" y="235839"/>
                </a:lnTo>
                <a:lnTo>
                  <a:pt x="76149" y="247319"/>
                </a:lnTo>
                <a:lnTo>
                  <a:pt x="41973" y="277876"/>
                </a:lnTo>
                <a:lnTo>
                  <a:pt x="16802" y="316953"/>
                </a:lnTo>
                <a:lnTo>
                  <a:pt x="2705" y="361391"/>
                </a:lnTo>
                <a:lnTo>
                  <a:pt x="0" y="390563"/>
                </a:lnTo>
                <a:lnTo>
                  <a:pt x="723" y="392557"/>
                </a:lnTo>
                <a:lnTo>
                  <a:pt x="25539" y="407289"/>
                </a:lnTo>
                <a:lnTo>
                  <a:pt x="30899" y="405320"/>
                </a:lnTo>
                <a:lnTo>
                  <a:pt x="41960" y="386816"/>
                </a:lnTo>
                <a:lnTo>
                  <a:pt x="45377" y="362165"/>
                </a:lnTo>
                <a:lnTo>
                  <a:pt x="65062" y="317461"/>
                </a:lnTo>
                <a:lnTo>
                  <a:pt x="99669" y="283248"/>
                </a:lnTo>
                <a:lnTo>
                  <a:pt x="143687" y="264985"/>
                </a:lnTo>
                <a:lnTo>
                  <a:pt x="167601" y="262610"/>
                </a:lnTo>
                <a:lnTo>
                  <a:pt x="191516" y="264985"/>
                </a:lnTo>
                <a:lnTo>
                  <a:pt x="235521" y="283248"/>
                </a:lnTo>
                <a:lnTo>
                  <a:pt x="270141" y="317461"/>
                </a:lnTo>
                <a:lnTo>
                  <a:pt x="289814" y="362165"/>
                </a:lnTo>
                <a:lnTo>
                  <a:pt x="293306" y="389699"/>
                </a:lnTo>
                <a:lnTo>
                  <a:pt x="293928" y="392557"/>
                </a:lnTo>
                <a:lnTo>
                  <a:pt x="312381" y="408114"/>
                </a:lnTo>
                <a:lnTo>
                  <a:pt x="317957" y="407847"/>
                </a:lnTo>
                <a:lnTo>
                  <a:pt x="334937" y="390563"/>
                </a:lnTo>
                <a:lnTo>
                  <a:pt x="335292" y="387667"/>
                </a:lnTo>
                <a:close/>
              </a:path>
              <a:path w="5340350" h="439420">
                <a:moveTo>
                  <a:pt x="5340223" y="219710"/>
                </a:moveTo>
                <a:lnTo>
                  <a:pt x="5340096" y="213360"/>
                </a:lnTo>
                <a:lnTo>
                  <a:pt x="5340070" y="212090"/>
                </a:lnTo>
                <a:lnTo>
                  <a:pt x="5339346" y="205740"/>
                </a:lnTo>
                <a:lnTo>
                  <a:pt x="5338038" y="198120"/>
                </a:lnTo>
                <a:lnTo>
                  <a:pt x="5336146" y="190500"/>
                </a:lnTo>
                <a:lnTo>
                  <a:pt x="5333771" y="184150"/>
                </a:lnTo>
                <a:lnTo>
                  <a:pt x="5331041" y="177800"/>
                </a:lnTo>
                <a:lnTo>
                  <a:pt x="5327942" y="170180"/>
                </a:lnTo>
                <a:lnTo>
                  <a:pt x="5324487" y="163830"/>
                </a:lnTo>
                <a:lnTo>
                  <a:pt x="5320627" y="158750"/>
                </a:lnTo>
                <a:lnTo>
                  <a:pt x="5316321" y="152400"/>
                </a:lnTo>
                <a:lnTo>
                  <a:pt x="5311584" y="147320"/>
                </a:lnTo>
                <a:lnTo>
                  <a:pt x="5306415" y="140970"/>
                </a:lnTo>
                <a:lnTo>
                  <a:pt x="5300878" y="135890"/>
                </a:lnTo>
                <a:lnTo>
                  <a:pt x="5295049" y="132080"/>
                </a:lnTo>
                <a:lnTo>
                  <a:pt x="5288927" y="128270"/>
                </a:lnTo>
                <a:lnTo>
                  <a:pt x="5282514" y="124460"/>
                </a:lnTo>
                <a:lnTo>
                  <a:pt x="5287188" y="119380"/>
                </a:lnTo>
                <a:lnTo>
                  <a:pt x="5291264" y="113030"/>
                </a:lnTo>
                <a:lnTo>
                  <a:pt x="5292661" y="110490"/>
                </a:lnTo>
                <a:lnTo>
                  <a:pt x="5294757" y="106680"/>
                </a:lnTo>
                <a:lnTo>
                  <a:pt x="5302923" y="73660"/>
                </a:lnTo>
                <a:lnTo>
                  <a:pt x="5302542" y="66040"/>
                </a:lnTo>
                <a:lnTo>
                  <a:pt x="5289728" y="33020"/>
                </a:lnTo>
                <a:lnTo>
                  <a:pt x="5285486" y="26670"/>
                </a:lnTo>
                <a:lnTo>
                  <a:pt x="5280774" y="21590"/>
                </a:lnTo>
                <a:lnTo>
                  <a:pt x="5275580" y="16510"/>
                </a:lnTo>
                <a:lnTo>
                  <a:pt x="5269916" y="12700"/>
                </a:lnTo>
                <a:lnTo>
                  <a:pt x="5265813" y="10160"/>
                </a:lnTo>
                <a:lnTo>
                  <a:pt x="5265813" y="78740"/>
                </a:lnTo>
                <a:lnTo>
                  <a:pt x="5264836" y="83820"/>
                </a:lnTo>
                <a:lnTo>
                  <a:pt x="5233555" y="110490"/>
                </a:lnTo>
                <a:lnTo>
                  <a:pt x="5223268" y="110490"/>
                </a:lnTo>
                <a:lnTo>
                  <a:pt x="5191988" y="83820"/>
                </a:lnTo>
                <a:lnTo>
                  <a:pt x="5191010" y="78740"/>
                </a:lnTo>
                <a:lnTo>
                  <a:pt x="5191010" y="73660"/>
                </a:lnTo>
                <a:lnTo>
                  <a:pt x="5190820" y="68580"/>
                </a:lnTo>
                <a:lnTo>
                  <a:pt x="5218214" y="38100"/>
                </a:lnTo>
                <a:lnTo>
                  <a:pt x="5223065" y="36830"/>
                </a:lnTo>
                <a:lnTo>
                  <a:pt x="5233365" y="36830"/>
                </a:lnTo>
                <a:lnTo>
                  <a:pt x="5264645" y="63500"/>
                </a:lnTo>
                <a:lnTo>
                  <a:pt x="5265623" y="68580"/>
                </a:lnTo>
                <a:lnTo>
                  <a:pt x="5265623" y="73660"/>
                </a:lnTo>
                <a:lnTo>
                  <a:pt x="5265813" y="78740"/>
                </a:lnTo>
                <a:lnTo>
                  <a:pt x="5265813" y="10160"/>
                </a:lnTo>
                <a:lnTo>
                  <a:pt x="5263781" y="8890"/>
                </a:lnTo>
                <a:lnTo>
                  <a:pt x="5257165" y="6350"/>
                </a:lnTo>
                <a:lnTo>
                  <a:pt x="5243106" y="1270"/>
                </a:lnTo>
                <a:lnTo>
                  <a:pt x="5235803" y="1270"/>
                </a:lnTo>
                <a:lnTo>
                  <a:pt x="5228310" y="0"/>
                </a:lnTo>
                <a:lnTo>
                  <a:pt x="5220589" y="1270"/>
                </a:lnTo>
                <a:lnTo>
                  <a:pt x="5213159" y="1270"/>
                </a:lnTo>
                <a:lnTo>
                  <a:pt x="5206022" y="3810"/>
                </a:lnTo>
                <a:lnTo>
                  <a:pt x="5199177" y="6350"/>
                </a:lnTo>
                <a:lnTo>
                  <a:pt x="5192674" y="10160"/>
                </a:lnTo>
                <a:lnTo>
                  <a:pt x="5186565" y="12700"/>
                </a:lnTo>
                <a:lnTo>
                  <a:pt x="5180863" y="17780"/>
                </a:lnTo>
                <a:lnTo>
                  <a:pt x="5175567" y="21590"/>
                </a:lnTo>
                <a:lnTo>
                  <a:pt x="5170741" y="26670"/>
                </a:lnTo>
                <a:lnTo>
                  <a:pt x="5166461" y="33020"/>
                </a:lnTo>
                <a:lnTo>
                  <a:pt x="5162728" y="38100"/>
                </a:lnTo>
                <a:lnTo>
                  <a:pt x="5159540" y="45720"/>
                </a:lnTo>
                <a:lnTo>
                  <a:pt x="5156987" y="52070"/>
                </a:lnTo>
                <a:lnTo>
                  <a:pt x="5155171" y="58420"/>
                </a:lnTo>
                <a:lnTo>
                  <a:pt x="5154079" y="66040"/>
                </a:lnTo>
                <a:lnTo>
                  <a:pt x="5153711" y="73660"/>
                </a:lnTo>
                <a:lnTo>
                  <a:pt x="5154079" y="78740"/>
                </a:lnTo>
                <a:lnTo>
                  <a:pt x="5154168" y="80010"/>
                </a:lnTo>
                <a:lnTo>
                  <a:pt x="5169573" y="119380"/>
                </a:lnTo>
                <a:lnTo>
                  <a:pt x="5174107" y="124460"/>
                </a:lnTo>
                <a:lnTo>
                  <a:pt x="5162715" y="130810"/>
                </a:lnTo>
                <a:lnTo>
                  <a:pt x="5152402" y="139700"/>
                </a:lnTo>
                <a:lnTo>
                  <a:pt x="5143182" y="148590"/>
                </a:lnTo>
                <a:lnTo>
                  <a:pt x="5135067" y="160020"/>
                </a:lnTo>
                <a:lnTo>
                  <a:pt x="5126520" y="148590"/>
                </a:lnTo>
                <a:lnTo>
                  <a:pt x="5125326" y="147320"/>
                </a:lnTo>
                <a:lnTo>
                  <a:pt x="5116919" y="138430"/>
                </a:lnTo>
                <a:lnTo>
                  <a:pt x="5116411" y="138074"/>
                </a:lnTo>
                <a:lnTo>
                  <a:pt x="5116411" y="219710"/>
                </a:lnTo>
                <a:lnTo>
                  <a:pt x="5116030" y="227330"/>
                </a:lnTo>
                <a:lnTo>
                  <a:pt x="5098986" y="266700"/>
                </a:lnTo>
                <a:lnTo>
                  <a:pt x="5063718" y="290830"/>
                </a:lnTo>
                <a:lnTo>
                  <a:pt x="5049291" y="293370"/>
                </a:lnTo>
                <a:lnTo>
                  <a:pt x="5034089" y="293370"/>
                </a:lnTo>
                <a:lnTo>
                  <a:pt x="4994364" y="276860"/>
                </a:lnTo>
                <a:lnTo>
                  <a:pt x="4979949" y="260350"/>
                </a:lnTo>
                <a:lnTo>
                  <a:pt x="4976215" y="255270"/>
                </a:lnTo>
                <a:lnTo>
                  <a:pt x="4967211" y="219710"/>
                </a:lnTo>
                <a:lnTo>
                  <a:pt x="4967694" y="213360"/>
                </a:lnTo>
                <a:lnTo>
                  <a:pt x="4984521" y="173990"/>
                </a:lnTo>
                <a:lnTo>
                  <a:pt x="5019789" y="149860"/>
                </a:lnTo>
                <a:lnTo>
                  <a:pt x="5034216" y="147320"/>
                </a:lnTo>
                <a:lnTo>
                  <a:pt x="5049291" y="147320"/>
                </a:lnTo>
                <a:lnTo>
                  <a:pt x="5089233" y="163830"/>
                </a:lnTo>
                <a:lnTo>
                  <a:pt x="5113134" y="198120"/>
                </a:lnTo>
                <a:lnTo>
                  <a:pt x="5116411" y="219710"/>
                </a:lnTo>
                <a:lnTo>
                  <a:pt x="5116411" y="138074"/>
                </a:lnTo>
                <a:lnTo>
                  <a:pt x="5082083" y="118110"/>
                </a:lnTo>
                <a:lnTo>
                  <a:pt x="5055705" y="110490"/>
                </a:lnTo>
                <a:lnTo>
                  <a:pt x="5027790" y="110490"/>
                </a:lnTo>
                <a:lnTo>
                  <a:pt x="4988776" y="123190"/>
                </a:lnTo>
                <a:lnTo>
                  <a:pt x="4956975" y="148590"/>
                </a:lnTo>
                <a:lnTo>
                  <a:pt x="4948555" y="160020"/>
                </a:lnTo>
                <a:lnTo>
                  <a:pt x="4940427" y="148590"/>
                </a:lnTo>
                <a:lnTo>
                  <a:pt x="4939119" y="147320"/>
                </a:lnTo>
                <a:lnTo>
                  <a:pt x="4931219" y="139700"/>
                </a:lnTo>
                <a:lnTo>
                  <a:pt x="4920907" y="130810"/>
                </a:lnTo>
                <a:lnTo>
                  <a:pt x="4909502" y="124460"/>
                </a:lnTo>
                <a:lnTo>
                  <a:pt x="4914163" y="119380"/>
                </a:lnTo>
                <a:lnTo>
                  <a:pt x="4918253" y="113030"/>
                </a:lnTo>
                <a:lnTo>
                  <a:pt x="4919650" y="110490"/>
                </a:lnTo>
                <a:lnTo>
                  <a:pt x="4921745" y="106680"/>
                </a:lnTo>
                <a:lnTo>
                  <a:pt x="4929898" y="73660"/>
                </a:lnTo>
                <a:lnTo>
                  <a:pt x="4929517" y="66040"/>
                </a:lnTo>
                <a:lnTo>
                  <a:pt x="4916716" y="33020"/>
                </a:lnTo>
                <a:lnTo>
                  <a:pt x="4912474" y="26670"/>
                </a:lnTo>
                <a:lnTo>
                  <a:pt x="4907762" y="21590"/>
                </a:lnTo>
                <a:lnTo>
                  <a:pt x="4902568" y="16510"/>
                </a:lnTo>
                <a:lnTo>
                  <a:pt x="4896904" y="12700"/>
                </a:lnTo>
                <a:lnTo>
                  <a:pt x="4892802" y="10160"/>
                </a:lnTo>
                <a:lnTo>
                  <a:pt x="4892802" y="78740"/>
                </a:lnTo>
                <a:lnTo>
                  <a:pt x="4891824" y="83820"/>
                </a:lnTo>
                <a:lnTo>
                  <a:pt x="4860544" y="110490"/>
                </a:lnTo>
                <a:lnTo>
                  <a:pt x="4850257" y="110490"/>
                </a:lnTo>
                <a:lnTo>
                  <a:pt x="4818977" y="83820"/>
                </a:lnTo>
                <a:lnTo>
                  <a:pt x="4817999" y="78740"/>
                </a:lnTo>
                <a:lnTo>
                  <a:pt x="4817999" y="73660"/>
                </a:lnTo>
                <a:lnTo>
                  <a:pt x="4817808" y="68580"/>
                </a:lnTo>
                <a:lnTo>
                  <a:pt x="4845202" y="38100"/>
                </a:lnTo>
                <a:lnTo>
                  <a:pt x="4850054" y="36830"/>
                </a:lnTo>
                <a:lnTo>
                  <a:pt x="4860353" y="36830"/>
                </a:lnTo>
                <a:lnTo>
                  <a:pt x="4891633" y="63500"/>
                </a:lnTo>
                <a:lnTo>
                  <a:pt x="4892599" y="68580"/>
                </a:lnTo>
                <a:lnTo>
                  <a:pt x="4892599" y="73660"/>
                </a:lnTo>
                <a:lnTo>
                  <a:pt x="4892802" y="78740"/>
                </a:lnTo>
                <a:lnTo>
                  <a:pt x="4892802" y="10160"/>
                </a:lnTo>
                <a:lnTo>
                  <a:pt x="4890770" y="8890"/>
                </a:lnTo>
                <a:lnTo>
                  <a:pt x="4884153" y="6350"/>
                </a:lnTo>
                <a:lnTo>
                  <a:pt x="4870094" y="1270"/>
                </a:lnTo>
                <a:lnTo>
                  <a:pt x="4862792" y="1270"/>
                </a:lnTo>
                <a:lnTo>
                  <a:pt x="4855299" y="0"/>
                </a:lnTo>
                <a:lnTo>
                  <a:pt x="4847577" y="1270"/>
                </a:lnTo>
                <a:lnTo>
                  <a:pt x="4840148" y="1270"/>
                </a:lnTo>
                <a:lnTo>
                  <a:pt x="4833010" y="3810"/>
                </a:lnTo>
                <a:lnTo>
                  <a:pt x="4826165" y="6350"/>
                </a:lnTo>
                <a:lnTo>
                  <a:pt x="4819662" y="10160"/>
                </a:lnTo>
                <a:lnTo>
                  <a:pt x="4813554" y="12700"/>
                </a:lnTo>
                <a:lnTo>
                  <a:pt x="4807851" y="17780"/>
                </a:lnTo>
                <a:lnTo>
                  <a:pt x="4802556" y="21590"/>
                </a:lnTo>
                <a:lnTo>
                  <a:pt x="4797730" y="26670"/>
                </a:lnTo>
                <a:lnTo>
                  <a:pt x="4793450" y="33020"/>
                </a:lnTo>
                <a:lnTo>
                  <a:pt x="4789716" y="38100"/>
                </a:lnTo>
                <a:lnTo>
                  <a:pt x="4786528" y="45720"/>
                </a:lnTo>
                <a:lnTo>
                  <a:pt x="4783975" y="52070"/>
                </a:lnTo>
                <a:lnTo>
                  <a:pt x="4782159" y="58420"/>
                </a:lnTo>
                <a:lnTo>
                  <a:pt x="4781067" y="66040"/>
                </a:lnTo>
                <a:lnTo>
                  <a:pt x="4780699" y="73660"/>
                </a:lnTo>
                <a:lnTo>
                  <a:pt x="4781067" y="78740"/>
                </a:lnTo>
                <a:lnTo>
                  <a:pt x="4781156" y="80010"/>
                </a:lnTo>
                <a:lnTo>
                  <a:pt x="4796561" y="119380"/>
                </a:lnTo>
                <a:lnTo>
                  <a:pt x="4801095" y="124460"/>
                </a:lnTo>
                <a:lnTo>
                  <a:pt x="4794796" y="128270"/>
                </a:lnTo>
                <a:lnTo>
                  <a:pt x="4762728" y="158750"/>
                </a:lnTo>
                <a:lnTo>
                  <a:pt x="4745698" y="198120"/>
                </a:lnTo>
                <a:lnTo>
                  <a:pt x="4743399" y="219710"/>
                </a:lnTo>
                <a:lnTo>
                  <a:pt x="4780699" y="219710"/>
                </a:lnTo>
                <a:lnTo>
                  <a:pt x="4781194" y="213360"/>
                </a:lnTo>
                <a:lnTo>
                  <a:pt x="4782375" y="205740"/>
                </a:lnTo>
                <a:lnTo>
                  <a:pt x="4802848" y="168910"/>
                </a:lnTo>
                <a:lnTo>
                  <a:pt x="4847704" y="147320"/>
                </a:lnTo>
                <a:lnTo>
                  <a:pt x="4862792" y="147320"/>
                </a:lnTo>
                <a:lnTo>
                  <a:pt x="4902733" y="163830"/>
                </a:lnTo>
                <a:lnTo>
                  <a:pt x="4926622" y="198120"/>
                </a:lnTo>
                <a:lnTo>
                  <a:pt x="4929898" y="219710"/>
                </a:lnTo>
                <a:lnTo>
                  <a:pt x="4930775" y="232410"/>
                </a:lnTo>
                <a:lnTo>
                  <a:pt x="4942141" y="269240"/>
                </a:lnTo>
                <a:lnTo>
                  <a:pt x="4965306" y="300990"/>
                </a:lnTo>
                <a:lnTo>
                  <a:pt x="4975364" y="308610"/>
                </a:lnTo>
                <a:lnTo>
                  <a:pt x="4966005" y="313690"/>
                </a:lnTo>
                <a:lnTo>
                  <a:pt x="4957153" y="318770"/>
                </a:lnTo>
                <a:lnTo>
                  <a:pt x="4948809" y="325120"/>
                </a:lnTo>
                <a:lnTo>
                  <a:pt x="4940973" y="332740"/>
                </a:lnTo>
                <a:lnTo>
                  <a:pt x="4933670" y="339090"/>
                </a:lnTo>
                <a:lnTo>
                  <a:pt x="4909959" y="372110"/>
                </a:lnTo>
                <a:lnTo>
                  <a:pt x="4895888" y="408940"/>
                </a:lnTo>
                <a:lnTo>
                  <a:pt x="4892599" y="439420"/>
                </a:lnTo>
                <a:lnTo>
                  <a:pt x="4929898" y="439420"/>
                </a:lnTo>
                <a:lnTo>
                  <a:pt x="4930584" y="429260"/>
                </a:lnTo>
                <a:lnTo>
                  <a:pt x="4932311" y="417830"/>
                </a:lnTo>
                <a:lnTo>
                  <a:pt x="4949279" y="378460"/>
                </a:lnTo>
                <a:lnTo>
                  <a:pt x="4955654" y="370840"/>
                </a:lnTo>
                <a:lnTo>
                  <a:pt x="4962830" y="361950"/>
                </a:lnTo>
                <a:lnTo>
                  <a:pt x="4998390" y="339090"/>
                </a:lnTo>
                <a:lnTo>
                  <a:pt x="5030457" y="330200"/>
                </a:lnTo>
                <a:lnTo>
                  <a:pt x="5053266" y="330200"/>
                </a:lnTo>
                <a:lnTo>
                  <a:pt x="5094998" y="344170"/>
                </a:lnTo>
                <a:lnTo>
                  <a:pt x="5128082" y="370840"/>
                </a:lnTo>
                <a:lnTo>
                  <a:pt x="5134546" y="378460"/>
                </a:lnTo>
                <a:lnTo>
                  <a:pt x="5151526" y="417830"/>
                </a:lnTo>
                <a:lnTo>
                  <a:pt x="5153711" y="439420"/>
                </a:lnTo>
                <a:lnTo>
                  <a:pt x="5191010" y="439420"/>
                </a:lnTo>
                <a:lnTo>
                  <a:pt x="5185181" y="398780"/>
                </a:lnTo>
                <a:lnTo>
                  <a:pt x="5168570" y="363220"/>
                </a:lnTo>
                <a:lnTo>
                  <a:pt x="5142344" y="331470"/>
                </a:lnTo>
                <a:lnTo>
                  <a:pt x="5140782" y="330200"/>
                </a:lnTo>
                <a:lnTo>
                  <a:pt x="5134534" y="325120"/>
                </a:lnTo>
                <a:lnTo>
                  <a:pt x="5126253" y="318770"/>
                </a:lnTo>
                <a:lnTo>
                  <a:pt x="5117490" y="313690"/>
                </a:lnTo>
                <a:lnTo>
                  <a:pt x="5108257" y="308610"/>
                </a:lnTo>
                <a:lnTo>
                  <a:pt x="5118430" y="300990"/>
                </a:lnTo>
                <a:lnTo>
                  <a:pt x="5141760" y="269240"/>
                </a:lnTo>
                <a:lnTo>
                  <a:pt x="5152961" y="232410"/>
                </a:lnTo>
                <a:lnTo>
                  <a:pt x="5153711" y="219710"/>
                </a:lnTo>
                <a:lnTo>
                  <a:pt x="5154206" y="213360"/>
                </a:lnTo>
                <a:lnTo>
                  <a:pt x="5171033" y="173990"/>
                </a:lnTo>
                <a:lnTo>
                  <a:pt x="5206301" y="149860"/>
                </a:lnTo>
                <a:lnTo>
                  <a:pt x="5220716" y="147320"/>
                </a:lnTo>
                <a:lnTo>
                  <a:pt x="5235803" y="147320"/>
                </a:lnTo>
                <a:lnTo>
                  <a:pt x="5275745" y="163830"/>
                </a:lnTo>
                <a:lnTo>
                  <a:pt x="5299646" y="198120"/>
                </a:lnTo>
                <a:lnTo>
                  <a:pt x="5302923" y="219710"/>
                </a:lnTo>
                <a:lnTo>
                  <a:pt x="5340223" y="21971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35" name="object 35"/>
          <p:cNvSpPr/>
          <p:nvPr/>
        </p:nvSpPr>
        <p:spPr>
          <a:xfrm>
            <a:off x="11487132" y="6452138"/>
            <a:ext cx="166733" cy="103967"/>
          </a:xfrm>
          <a:custGeom>
            <a:avLst/>
            <a:gdLst/>
            <a:ahLst/>
            <a:cxnLst/>
            <a:rect l="l" t="t" r="r" b="b"/>
            <a:pathLst>
              <a:path w="274955" h="171450">
                <a:moveTo>
                  <a:pt x="69459" y="0"/>
                </a:moveTo>
                <a:lnTo>
                  <a:pt x="26344" y="15818"/>
                </a:lnTo>
                <a:lnTo>
                  <a:pt x="5061" y="49909"/>
                </a:lnTo>
                <a:lnTo>
                  <a:pt x="0" y="85635"/>
                </a:lnTo>
                <a:lnTo>
                  <a:pt x="564" y="98510"/>
                </a:lnTo>
                <a:lnTo>
                  <a:pt x="2259" y="110493"/>
                </a:lnTo>
                <a:lnTo>
                  <a:pt x="5027" y="121360"/>
                </a:lnTo>
                <a:lnTo>
                  <a:pt x="5084" y="121583"/>
                </a:lnTo>
                <a:lnTo>
                  <a:pt x="26344" y="155600"/>
                </a:lnTo>
                <a:lnTo>
                  <a:pt x="69459" y="171270"/>
                </a:lnTo>
                <a:lnTo>
                  <a:pt x="79182" y="170645"/>
                </a:lnTo>
                <a:lnTo>
                  <a:pt x="119353" y="148790"/>
                </a:lnTo>
                <a:lnTo>
                  <a:pt x="122576" y="144390"/>
                </a:lnTo>
                <a:lnTo>
                  <a:pt x="69459" y="144390"/>
                </a:lnTo>
                <a:lnTo>
                  <a:pt x="61104" y="143468"/>
                </a:lnTo>
                <a:lnTo>
                  <a:pt x="33718" y="111266"/>
                </a:lnTo>
                <a:lnTo>
                  <a:pt x="31161" y="85635"/>
                </a:lnTo>
                <a:lnTo>
                  <a:pt x="31760" y="72774"/>
                </a:lnTo>
                <a:lnTo>
                  <a:pt x="47069" y="35175"/>
                </a:lnTo>
                <a:lnTo>
                  <a:pt x="69459" y="26879"/>
                </a:lnTo>
                <a:lnTo>
                  <a:pt x="122477" y="26879"/>
                </a:lnTo>
                <a:lnTo>
                  <a:pt x="119353" y="22598"/>
                </a:lnTo>
                <a:lnTo>
                  <a:pt x="79182" y="639"/>
                </a:lnTo>
                <a:lnTo>
                  <a:pt x="69459" y="0"/>
                </a:lnTo>
                <a:close/>
              </a:path>
              <a:path w="274955" h="171450">
                <a:moveTo>
                  <a:pt x="122477" y="26879"/>
                </a:moveTo>
                <a:lnTo>
                  <a:pt x="69459" y="26879"/>
                </a:lnTo>
                <a:lnTo>
                  <a:pt x="77904" y="27801"/>
                </a:lnTo>
                <a:lnTo>
                  <a:pt x="85397" y="30566"/>
                </a:lnTo>
                <a:lnTo>
                  <a:pt x="107341" y="71912"/>
                </a:lnTo>
                <a:lnTo>
                  <a:pt x="107995" y="85635"/>
                </a:lnTo>
                <a:lnTo>
                  <a:pt x="107381" y="98510"/>
                </a:lnTo>
                <a:lnTo>
                  <a:pt x="91938" y="136094"/>
                </a:lnTo>
                <a:lnTo>
                  <a:pt x="69459" y="144390"/>
                </a:lnTo>
                <a:lnTo>
                  <a:pt x="122576" y="144390"/>
                </a:lnTo>
                <a:lnTo>
                  <a:pt x="138472" y="99357"/>
                </a:lnTo>
                <a:lnTo>
                  <a:pt x="138592" y="98510"/>
                </a:lnTo>
                <a:lnTo>
                  <a:pt x="139156" y="85635"/>
                </a:lnTo>
                <a:lnTo>
                  <a:pt x="138592" y="72774"/>
                </a:lnTo>
                <a:lnTo>
                  <a:pt x="136897" y="60836"/>
                </a:lnTo>
                <a:lnTo>
                  <a:pt x="134095" y="49909"/>
                </a:lnTo>
                <a:lnTo>
                  <a:pt x="130117" y="39725"/>
                </a:lnTo>
                <a:lnTo>
                  <a:pt x="125166" y="30566"/>
                </a:lnTo>
                <a:lnTo>
                  <a:pt x="122477" y="26879"/>
                </a:lnTo>
                <a:close/>
              </a:path>
              <a:path w="274955" h="171450">
                <a:moveTo>
                  <a:pt x="263572" y="26879"/>
                </a:moveTo>
                <a:lnTo>
                  <a:pt x="216379" y="26879"/>
                </a:lnTo>
                <a:lnTo>
                  <a:pt x="224070" y="28941"/>
                </a:lnTo>
                <a:lnTo>
                  <a:pt x="234537" y="37187"/>
                </a:lnTo>
                <a:lnTo>
                  <a:pt x="237154" y="43134"/>
                </a:lnTo>
                <a:lnTo>
                  <a:pt x="237154" y="56138"/>
                </a:lnTo>
                <a:lnTo>
                  <a:pt x="235931" y="60955"/>
                </a:lnTo>
                <a:lnTo>
                  <a:pt x="235806" y="61451"/>
                </a:lnTo>
                <a:lnTo>
                  <a:pt x="233110" y="66842"/>
                </a:lnTo>
                <a:lnTo>
                  <a:pt x="230572" y="72076"/>
                </a:lnTo>
                <a:lnTo>
                  <a:pt x="225577" y="78260"/>
                </a:lnTo>
                <a:lnTo>
                  <a:pt x="151994" y="148196"/>
                </a:lnTo>
                <a:lnTo>
                  <a:pt x="151994" y="168891"/>
                </a:lnTo>
                <a:lnTo>
                  <a:pt x="274738" y="168891"/>
                </a:lnTo>
                <a:lnTo>
                  <a:pt x="274738" y="142725"/>
                </a:lnTo>
                <a:lnTo>
                  <a:pt x="196239" y="142725"/>
                </a:lnTo>
                <a:lnTo>
                  <a:pt x="240722" y="100383"/>
                </a:lnTo>
                <a:lnTo>
                  <a:pt x="265104" y="67214"/>
                </a:lnTo>
                <a:lnTo>
                  <a:pt x="268315" y="47812"/>
                </a:lnTo>
                <a:lnTo>
                  <a:pt x="267304" y="37331"/>
                </a:lnTo>
                <a:lnTo>
                  <a:pt x="264271" y="28009"/>
                </a:lnTo>
                <a:lnTo>
                  <a:pt x="263572" y="26879"/>
                </a:lnTo>
                <a:close/>
              </a:path>
              <a:path w="274955" h="171450">
                <a:moveTo>
                  <a:pt x="208846" y="0"/>
                </a:moveTo>
                <a:lnTo>
                  <a:pt x="163948" y="11313"/>
                </a:lnTo>
                <a:lnTo>
                  <a:pt x="145572" y="27593"/>
                </a:lnTo>
                <a:lnTo>
                  <a:pt x="167218" y="44244"/>
                </a:lnTo>
                <a:lnTo>
                  <a:pt x="174741" y="36647"/>
                </a:lnTo>
                <a:lnTo>
                  <a:pt x="183751" y="31221"/>
                </a:lnTo>
                <a:lnTo>
                  <a:pt x="194103" y="28009"/>
                </a:lnTo>
                <a:lnTo>
                  <a:pt x="193755" y="28009"/>
                </a:lnTo>
                <a:lnTo>
                  <a:pt x="206230" y="26879"/>
                </a:lnTo>
                <a:lnTo>
                  <a:pt x="263572" y="26879"/>
                </a:lnTo>
                <a:lnTo>
                  <a:pt x="259217" y="19847"/>
                </a:lnTo>
                <a:lnTo>
                  <a:pt x="252140" y="12845"/>
                </a:lnTo>
                <a:lnTo>
                  <a:pt x="243368" y="7225"/>
                </a:lnTo>
                <a:lnTo>
                  <a:pt x="233229" y="3211"/>
                </a:lnTo>
                <a:lnTo>
                  <a:pt x="221721" y="802"/>
                </a:lnTo>
                <a:lnTo>
                  <a:pt x="208846" y="0"/>
                </a:lnTo>
                <a:close/>
              </a:path>
            </a:pathLst>
          </a:custGeom>
          <a:solidFill>
            <a:srgbClr val="BFC4CD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43" name="object 160"/>
          <p:cNvPicPr/>
          <p:nvPr/>
        </p:nvPicPr>
        <p:blipFill>
          <a:blip r:embed="rId4" cstate="print"/>
          <a:stretch>
            <a:fillRect/>
          </a:stretch>
        </p:blipFill>
        <p:spPr>
          <a:xfrm rot="5400000">
            <a:off x="-3260758" y="3271568"/>
            <a:ext cx="6858001" cy="314867"/>
          </a:xfrm>
          <a:prstGeom prst="rect">
            <a:avLst/>
          </a:prstGeom>
          <a:ln>
            <a:noFill/>
          </a:ln>
        </p:spPr>
      </p:pic>
      <p:pic>
        <p:nvPicPr>
          <p:cNvPr id="130" name="Рисунок 12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713" y="673100"/>
            <a:ext cx="3338423" cy="2197100"/>
          </a:xfrm>
          <a:prstGeom prst="rect">
            <a:avLst/>
          </a:prstGeom>
        </p:spPr>
      </p:pic>
      <p:pic>
        <p:nvPicPr>
          <p:cNvPr id="133" name="Рисунок 13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436334" y="607531"/>
            <a:ext cx="3247165" cy="2659824"/>
          </a:xfrm>
          <a:prstGeom prst="rect">
            <a:avLst/>
          </a:prstGeom>
        </p:spPr>
      </p:pic>
      <p:pic>
        <p:nvPicPr>
          <p:cNvPr id="13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6939" y="3162300"/>
            <a:ext cx="2616199" cy="2988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7" name="Рисунок 13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278060" y="3441700"/>
            <a:ext cx="3482882" cy="2959100"/>
          </a:xfrm>
          <a:prstGeom prst="rect">
            <a:avLst/>
          </a:prstGeom>
        </p:spPr>
      </p:pic>
      <p:pic>
        <p:nvPicPr>
          <p:cNvPr id="138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089900" y="711200"/>
            <a:ext cx="2641599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0" name="TextBox 139"/>
          <p:cNvSpPr txBox="1"/>
          <p:nvPr/>
        </p:nvSpPr>
        <p:spPr>
          <a:xfrm>
            <a:off x="8115300" y="4775200"/>
            <a:ext cx="3275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Лишние животные для конверта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1075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6518" y="376518"/>
            <a:ext cx="11499924" cy="6196404"/>
          </a:xfrm>
        </p:spPr>
        <p:txBody>
          <a:bodyPr/>
          <a:lstStyle/>
          <a:p>
            <a:pPr marL="0" indent="0" algn="ctr">
              <a:buNone/>
            </a:pPr>
            <a:endParaRPr lang="ru-RU" sz="3600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9800" y="387575"/>
            <a:ext cx="2692400" cy="32543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500" y="369855"/>
            <a:ext cx="3776307" cy="3021045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55833" y="3429498"/>
            <a:ext cx="3765867" cy="2953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376238"/>
            <a:ext cx="4152900" cy="3071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9238" y="3477071"/>
            <a:ext cx="4109762" cy="29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610600" y="3566382"/>
            <a:ext cx="2616199" cy="2988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98446296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548" y="408791"/>
            <a:ext cx="11360076" cy="6056555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00B050"/>
                </a:solidFill>
              </a:rPr>
              <a:t>Южная Америка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949" y="760806"/>
            <a:ext cx="3164251" cy="24522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9300" y="878802"/>
            <a:ext cx="3149600" cy="24485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1200" y="1014197"/>
            <a:ext cx="3403600" cy="20846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832" y="3505200"/>
            <a:ext cx="3375468" cy="24958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7788" y="3581399"/>
            <a:ext cx="3292050" cy="262890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8501" y="3505200"/>
            <a:ext cx="3153326" cy="24863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3450508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548" y="408791"/>
            <a:ext cx="11360076" cy="6056555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00B050"/>
                </a:solidFill>
              </a:rPr>
              <a:t>Южная Америка</a:t>
            </a:r>
          </a:p>
          <a:p>
            <a:pPr marL="0" indent="0">
              <a:buNone/>
            </a:pPr>
            <a:endParaRPr lang="ru-RU" sz="3600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1478" y="4096680"/>
            <a:ext cx="3007522" cy="2227920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5500" y="3860800"/>
            <a:ext cx="3329064" cy="2343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52029" y="4114800"/>
            <a:ext cx="290445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5486400" y="5740400"/>
            <a:ext cx="1061509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монстера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28025" y="998539"/>
            <a:ext cx="2003304" cy="265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3450508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4245" y="355002"/>
            <a:ext cx="11446136" cy="60565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00B050"/>
                </a:solidFill>
              </a:rPr>
              <a:t>Африка</a:t>
            </a:r>
          </a:p>
          <a:p>
            <a:pPr marL="0" indent="0">
              <a:buNone/>
            </a:pPr>
            <a:endParaRPr lang="ru-RU" sz="36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5000" y="4000500"/>
            <a:ext cx="2979453" cy="2260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0469" y="825500"/>
            <a:ext cx="3379531" cy="23749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668583" y="544376"/>
            <a:ext cx="3268417" cy="28084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8313" y="3924300"/>
            <a:ext cx="3156167" cy="23622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1313" y="914400"/>
            <a:ext cx="3338423" cy="2197100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4" y="3797300"/>
            <a:ext cx="3577002" cy="2438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068564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95300" y="495300"/>
            <a:ext cx="3073400" cy="290043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571501" y="3806842"/>
            <a:ext cx="2997199" cy="2543157"/>
          </a:xfrm>
          <a:prstGeom prst="rect">
            <a:avLst/>
          </a:prstGeom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94638" y="3340100"/>
            <a:ext cx="2722561" cy="3029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10550" y="457200"/>
            <a:ext cx="253429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67250" y="3519054"/>
            <a:ext cx="2393950" cy="298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TextBox 17"/>
          <p:cNvSpPr txBox="1"/>
          <p:nvPr/>
        </p:nvSpPr>
        <p:spPr>
          <a:xfrm>
            <a:off x="5397500" y="5740400"/>
            <a:ext cx="963725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папирус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232900" y="2768600"/>
            <a:ext cx="841897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баобаб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148139" y="609600"/>
            <a:ext cx="3462713" cy="2632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5068564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265662" y="890745"/>
            <a:ext cx="2795538" cy="24388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4112708" y="3615674"/>
            <a:ext cx="2592892" cy="24839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8159974" y="3431068"/>
            <a:ext cx="2165126" cy="26543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8112596" y="804771"/>
            <a:ext cx="2258371" cy="2355926"/>
          </a:xfrm>
          <a:prstGeom prst="rect">
            <a:avLst/>
          </a:prstGeom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038225" y="683420"/>
            <a:ext cx="2860675" cy="2338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79488" y="3581400"/>
            <a:ext cx="1763712" cy="257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4432300" y="508000"/>
            <a:ext cx="172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Евразия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31900" y="5778500"/>
            <a:ext cx="709946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ель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06993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3072" y="632441"/>
            <a:ext cx="2660127" cy="1900091"/>
          </a:xfrm>
          <a:prstGeom prst="rect">
            <a:avLst/>
          </a:prstGeo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202488" y="723900"/>
            <a:ext cx="2863829" cy="2243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76689" y="3081282"/>
            <a:ext cx="2386012" cy="2857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31889" y="3644437"/>
            <a:ext cx="2297112" cy="2602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8839" y="485775"/>
            <a:ext cx="2493962" cy="278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4322" y="3415403"/>
            <a:ext cx="2255977" cy="252819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8943915" y="3156790"/>
            <a:ext cx="2317566" cy="23931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428992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4245" y="355002"/>
            <a:ext cx="11446136" cy="60565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002060"/>
                </a:solidFill>
              </a:rPr>
              <a:t>Австралия: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83538" y="3484520"/>
            <a:ext cx="3713161" cy="285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9855200" y="5753100"/>
            <a:ext cx="1029449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эвкалипт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14168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736059"/>
      </a:dk2>
      <a:lt2>
        <a:srgbClr val="E7E0C7"/>
      </a:lt2>
      <a:accent1>
        <a:srgbClr val="92B0C8"/>
      </a:accent1>
      <a:accent2>
        <a:srgbClr val="E37C3D"/>
      </a:accent2>
      <a:accent3>
        <a:srgbClr val="A5AB81"/>
      </a:accent3>
      <a:accent4>
        <a:srgbClr val="E9B635"/>
      </a:accent4>
      <a:accent5>
        <a:srgbClr val="7BA79D"/>
      </a:accent5>
      <a:accent6>
        <a:srgbClr val="968C8C"/>
      </a:accent6>
      <a:hlink>
        <a:srgbClr val="F7A115"/>
      </a:hlink>
      <a:folHlink>
        <a:srgbClr val="969696"/>
      </a:folHlink>
    </a:clrScheme>
    <a:fontScheme name="Savon">
      <a:majorFont>
        <a:latin typeface="Garamon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2897</TotalTime>
  <Words>29</Words>
  <Application>Microsoft Office PowerPoint</Application>
  <PresentationFormat>Произвольный</PresentationFormat>
  <Paragraphs>15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Savon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Части света и их обитатели.</dc:title>
  <dc:creator>user</dc:creator>
  <cp:lastModifiedBy>Пользователь</cp:lastModifiedBy>
  <cp:revision>151</cp:revision>
  <dcterms:created xsi:type="dcterms:W3CDTF">2016-10-25T12:47:42Z</dcterms:created>
  <dcterms:modified xsi:type="dcterms:W3CDTF">2026-01-12T03:39:40Z</dcterms:modified>
</cp:coreProperties>
</file>